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3" r:id="rId1"/>
  </p:sldMasterIdLst>
  <p:sldIdLst>
    <p:sldId id="257" r:id="rId2"/>
    <p:sldId id="282" r:id="rId3"/>
    <p:sldId id="285" r:id="rId4"/>
    <p:sldId id="286" r:id="rId5"/>
    <p:sldId id="287" r:id="rId6"/>
    <p:sldId id="288" r:id="rId7"/>
    <p:sldId id="271" r:id="rId8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8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5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4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149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26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3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2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76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1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9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1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2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1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3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7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8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114300"/>
            <a:ext cx="11087100" cy="597789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“Emergency Alert Buddy” system </a:t>
            </a:r>
            <a:br>
              <a:rPr lang="en-US" sz="4000" dirty="0"/>
            </a:br>
            <a:r>
              <a:rPr lang="en-US" sz="3200" dirty="0"/>
              <a:t>Virginia gompertz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1" dirty="0"/>
              <a:t>Neighbor to Neighbor Assistance:  </a:t>
            </a:r>
            <a:br>
              <a:rPr lang="en-US" sz="2400" b="1" dirty="0"/>
            </a:br>
            <a:r>
              <a:rPr lang="en-US" sz="2400" b="1" dirty="0"/>
              <a:t>         </a:t>
            </a:r>
            <a:r>
              <a:rPr lang="en-US" sz="2400" dirty="0"/>
              <a:t>Emergency Alert Buddy (</a:t>
            </a:r>
            <a:r>
              <a:rPr lang="en-US" sz="2400" cap="none" dirty="0"/>
              <a:t>Supplement to CodeRED</a:t>
            </a:r>
            <a:r>
              <a:rPr lang="en-US" sz="2400" dirty="0"/>
              <a:t>)</a:t>
            </a:r>
            <a:br>
              <a:rPr lang="en-US" sz="2400" dirty="0"/>
            </a:br>
            <a:br>
              <a:rPr lang="en-US" sz="2400" dirty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234940"/>
            <a:ext cx="6858000" cy="1383030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403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08853-5DCC-46C7-89E3-D888A2135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690" y="764373"/>
            <a:ext cx="9414510" cy="1293028"/>
          </a:xfrm>
        </p:spPr>
        <p:txBody>
          <a:bodyPr>
            <a:normAutofit/>
          </a:bodyPr>
          <a:lstStyle/>
          <a:p>
            <a:r>
              <a:rPr lang="en-US" sz="3200" dirty="0"/>
              <a:t>“Emergency Alert Buddy”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1F6D-797A-4EAD-A2CC-25F25BBF2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3090"/>
            <a:ext cx="10820400" cy="4355595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Purpose of an Emergency Alert Buddy:</a:t>
            </a:r>
          </a:p>
          <a:p>
            <a:pPr lvl="1"/>
            <a:r>
              <a:rPr lang="en-US" sz="2400" dirty="0"/>
              <a:t>To quickly communicate and ensure participating neighbors are aware of a Nevada County CodeRED Emergency Alert                                                           (“Prepare to Evacuate,” or “Immediate Mandatory Evacuation”).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Completely voluntary buddy system (member-to-member assistance).</a:t>
            </a:r>
          </a:p>
          <a:p>
            <a:pPr marL="0" lv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Mutually agreed upon by each participating neighbor.  </a:t>
            </a:r>
          </a:p>
          <a:p>
            <a:pPr marL="0" lv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No one participating is a professional First Responder.  </a:t>
            </a:r>
            <a:r>
              <a:rPr lang="en-US" sz="2400" i="1" dirty="0"/>
              <a:t>If you have a medical emergency, call 911.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3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08853-5DCC-46C7-89E3-D888A2135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690" y="764373"/>
            <a:ext cx="9414510" cy="1293028"/>
          </a:xfrm>
        </p:spPr>
        <p:txBody>
          <a:bodyPr>
            <a:normAutofit/>
          </a:bodyPr>
          <a:lstStyle/>
          <a:p>
            <a:r>
              <a:rPr lang="en-US" sz="3200" dirty="0"/>
              <a:t>“Emergency Alert Buddy”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1F6D-797A-4EAD-A2CC-25F25BBF2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26167"/>
            <a:ext cx="10820400" cy="429251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Why have an Emergency Alert Buddy?  </a:t>
            </a:r>
          </a:p>
          <a:p>
            <a:pPr lvl="0"/>
            <a:r>
              <a:rPr lang="en-US" sz="2400" dirty="0"/>
              <a:t>Your CELL PHONE may be the only form of quick communication if the power is out and your phone system (cell and/or landline) needs electricity or the internet to work.  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“Cross-Pollinate” phone carriers and visibility in neighborhood.  </a:t>
            </a:r>
          </a:p>
          <a:p>
            <a:pPr lvl="1"/>
            <a:r>
              <a:rPr lang="en-US" sz="2200" dirty="0"/>
              <a:t>During a fire, a cell phone tower (from ATT, Verizon, Sprint, T-Mobile, etc.) could be down.  </a:t>
            </a:r>
          </a:p>
          <a:p>
            <a:pPr lvl="1"/>
            <a:r>
              <a:rPr lang="en-US" sz="2200" dirty="0"/>
              <a:t>One neighbor may see a fire down the street while the other neighbor can’t.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8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08853-5DCC-46C7-89E3-D888A2135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690" y="764373"/>
            <a:ext cx="9414510" cy="1293028"/>
          </a:xfrm>
        </p:spPr>
        <p:txBody>
          <a:bodyPr>
            <a:normAutofit/>
          </a:bodyPr>
          <a:lstStyle/>
          <a:p>
            <a:r>
              <a:rPr lang="en-US" sz="3200" dirty="0"/>
              <a:t>“Emergency Alert Buddy”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1F6D-797A-4EAD-A2CC-25F25BBF2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3088"/>
            <a:ext cx="10820400" cy="43755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How it Works:</a:t>
            </a:r>
          </a:p>
          <a:p>
            <a:pPr lvl="0"/>
            <a:r>
              <a:rPr lang="en-US" sz="2400" dirty="0"/>
              <a:t>Establish 2 – 3 “Emergency Alert Buddies” who agree to be mutually responsible for contacting each other.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If possible, choose your neighborhood’s Alert Buddies who have: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200" dirty="0"/>
              <a:t>A landline that works if the power is out.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200" dirty="0"/>
              <a:t>Different cell phone carriers. 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200" dirty="0"/>
              <a:t>Consider a buddy that lives on the other end of the street.  One home may see a fire, while the other one can’t.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200" dirty="0"/>
              <a:t>Consider a 3</a:t>
            </a:r>
            <a:r>
              <a:rPr lang="en-US" sz="2200" baseline="30000" dirty="0"/>
              <a:t>rd</a:t>
            </a:r>
            <a:r>
              <a:rPr lang="en-US" sz="2200" dirty="0"/>
              <a:t> or 4</a:t>
            </a:r>
            <a:r>
              <a:rPr lang="en-US" sz="2200" baseline="30000" dirty="0"/>
              <a:t>th</a:t>
            </a:r>
            <a:r>
              <a:rPr lang="en-US" sz="2200" dirty="0"/>
              <a:t> buddy that lives in another part of Lake Wildwood.  Neighbors who live on Wildwood Drive were alerted by honking horns.  Others did not hear the horns during the last evacuation</a:t>
            </a:r>
            <a:r>
              <a:rPr lang="en-US" dirty="0"/>
              <a:t>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08853-5DCC-46C7-89E3-D888A2135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690" y="764373"/>
            <a:ext cx="9414510" cy="1293028"/>
          </a:xfrm>
        </p:spPr>
        <p:txBody>
          <a:bodyPr>
            <a:normAutofit/>
          </a:bodyPr>
          <a:lstStyle/>
          <a:p>
            <a:r>
              <a:rPr lang="en-US" sz="3200" dirty="0"/>
              <a:t>“Emergency Alert Buddy”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1F6D-797A-4EAD-A2CC-25F25BBF2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214"/>
            <a:ext cx="10820400" cy="51577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/>
              <a:t>How it Works (cont.):</a:t>
            </a:r>
          </a:p>
          <a:p>
            <a:pPr lvl="0"/>
            <a:r>
              <a:rPr lang="en-US" sz="2400" dirty="0"/>
              <a:t>During High Fire Season, keep your cell phone nearby, charged and ON. Have a back-up battery for when the power goes out.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/>
              <a:t>When you receive CodeRED Emergency Alert (text or call from 1-866-419-5000):</a:t>
            </a:r>
          </a:p>
          <a:p>
            <a:pPr lvl="1"/>
            <a:r>
              <a:rPr lang="en-US" sz="2400" dirty="0"/>
              <a:t>Call your Emergency Alert Buddy to inform them of the Alert.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If they don’t answer and you have time, knock on their door until they answer it.  Inform them of the Alert.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Ask your buddy if they need assistance in getting out of their home or need a ride.  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Follow Evacuation Routes recommended by Sheriff/Fire Department.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b="1" dirty="0"/>
              <a:t>If you have time, HONK  YOUR  CAR HORN  (or an Air Horn) DRIVING THE  STREET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TO  WAKE  UP  OTHER  NEIGHBORS –  So they can review their CodeRED Alerts too.</a:t>
            </a:r>
            <a:endParaRPr lang="en-US" dirty="0"/>
          </a:p>
          <a:p>
            <a:pPr marL="0" indent="0">
              <a:buNone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6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5187CBC-B13A-4029-9DC5-1DD3ADFC5D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67" y="1285875"/>
            <a:ext cx="12019817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0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100" y="541353"/>
            <a:ext cx="9622101" cy="130132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697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15625</TotalTime>
  <Words>339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“Emergency Alert Buddy” system  Virginia gompertz  Neighbor to Neighbor Assistance:            Emergency Alert Buddy (Supplement to CodeRED)  </vt:lpstr>
      <vt:lpstr>“Emergency Alert Buddy” system</vt:lpstr>
      <vt:lpstr>“Emergency Alert Buddy” system</vt:lpstr>
      <vt:lpstr>“Emergency Alert Buddy” system</vt:lpstr>
      <vt:lpstr>“Emergency Alert Buddy” system</vt:lpstr>
      <vt:lpstr>PowerPoint Presentation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Preparedness Town Hall Mtg Fire Preparedness Sub Committee Public Safety Committee   Fire Preparedness &amp; Evacuation Plan</dc:title>
  <dc:creator>Virginia Lukkes</dc:creator>
  <cp:lastModifiedBy>Virginia Lukkes</cp:lastModifiedBy>
  <cp:revision>84</cp:revision>
  <cp:lastPrinted>2018-07-12T15:51:55Z</cp:lastPrinted>
  <dcterms:created xsi:type="dcterms:W3CDTF">2018-06-22T16:53:26Z</dcterms:created>
  <dcterms:modified xsi:type="dcterms:W3CDTF">2018-08-07T18:02:48Z</dcterms:modified>
</cp:coreProperties>
</file>