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8F2559-B342-483F-92FB-CB6772CA8F7D}" type="datetimeFigureOut">
              <a:rPr lang="it-IT" smtClean="0"/>
              <a:pPr/>
              <a:t>14/09/2012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430A4A-032B-49C8-8450-D99B15623D99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etano\Desktop\Scuola%20Media\classi%20seconde\1.%20Presentazione\Robbie%20Williams,%20Angels,%20(with%20lyrics)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etano\Desktop\Scuola%20Media\classi%20seconde\1.%20Presentazione\Jovanotti%20%20Il%20pi%20grande%20spettacolo%20dopo%20il%20big%20bang.mp3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etano\Desktop\Scuola%20Media\classi%20seconde\1.%20Presentazione\Avril%20Lavigne%20%20%20I'm%20With%20You.mp3" TargetMode="Externa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etano\Desktop\Scuola%20Media\classi%20seconde\1.%20Presentazione\Mod%20%20%20Tappeto%20di%20fragole%20(testo).wmv.mp3" TargetMode="Externa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Presentazione </a:t>
            </a:r>
            <a:br>
              <a:rPr lang="it-IT" smtClean="0"/>
            </a:br>
            <a:r>
              <a:rPr lang="it-IT" smtClean="0"/>
              <a:t>degli argomenti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1. </a:t>
            </a:r>
            <a:r>
              <a:rPr lang="it-IT" dirty="0" smtClean="0">
                <a:solidFill>
                  <a:srgbClr val="FF0000"/>
                </a:solidFill>
              </a:rPr>
              <a:t>La comunità primitiva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Gaetano\Downloads\orientamen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7968"/>
            <a:ext cx="4860032" cy="4860032"/>
          </a:xfrm>
          <a:prstGeom prst="rect">
            <a:avLst/>
          </a:prstGeom>
          <a:noFill/>
        </p:spPr>
      </p:pic>
      <p:pic>
        <p:nvPicPr>
          <p:cNvPr id="5" name="Robbie Williams, Angels, (with lyric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4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Risponderemo ad alcune domande</a:t>
            </a:r>
            <a:endParaRPr lang="it-IT" dirty="0"/>
          </a:p>
        </p:txBody>
      </p:sp>
      <p:pic>
        <p:nvPicPr>
          <p:cNvPr id="2050" name="Picture 2" descr="C:\Users\Gaetano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0879" y="1628801"/>
            <a:ext cx="5923122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Come si formò la prima comunità cristiana?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Gaetano\Downloads\royalty-free-question-mark-clipart-illustration-60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038"/>
            <a:ext cx="431044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t-IT" dirty="0" smtClean="0">
                <a:solidFill>
                  <a:srgbClr val="FF0000"/>
                </a:solidFill>
              </a:rPr>
              <a:t>Chi erano i principali protagonisti di questa comunità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Gaetano\Downloads\punto-di-doman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32856"/>
            <a:ext cx="7073569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Che influenza hanno avuto nella società romana?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Gaetano\Downloads\domand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26351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2. </a:t>
            </a:r>
            <a:r>
              <a:rPr lang="it-IT" dirty="0" smtClean="0">
                <a:solidFill>
                  <a:srgbClr val="FF0000"/>
                </a:solidFill>
              </a:rPr>
              <a:t>La figura e le opere di s. Paolo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Gaetano\Downloads\250px-Caravaggio-The_Conversion_on_the_Way_to_Damasc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58058"/>
            <a:ext cx="3851920" cy="5099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Analizzeremo la sua vita e ciò che ha scritto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Gaetano\Downloads\8526443_a7784c0b6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3. </a:t>
            </a:r>
            <a:r>
              <a:rPr lang="it-IT" dirty="0" smtClean="0">
                <a:solidFill>
                  <a:srgbClr val="FF0000"/>
                </a:solidFill>
              </a:rPr>
              <a:t>L’imperatore Costantino: il concilio di Nicea e Costantinopoli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Gaetano\Downloads\c.9m.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67151"/>
            <a:ext cx="3810372" cy="4361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4. </a:t>
            </a:r>
            <a:r>
              <a:rPr lang="it-IT" dirty="0" smtClean="0">
                <a:solidFill>
                  <a:srgbClr val="FF0000"/>
                </a:solidFill>
              </a:rPr>
              <a:t>Il monachesimo e il medioevo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Gaetano\Downloads\nelson-ah-a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025" y="1481138"/>
            <a:ext cx="595195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it-IT" dirty="0" smtClean="0"/>
              <a:t>Vedremo come si è formato nel x sec. d.C. le forme di vita comune (monachesimo) e quale </a:t>
            </a:r>
            <a:r>
              <a:rPr lang="it-IT" dirty="0" smtClean="0">
                <a:solidFill>
                  <a:srgbClr val="FF0000"/>
                </a:solidFill>
              </a:rPr>
              <a:t>influenza</a:t>
            </a:r>
            <a:r>
              <a:rPr lang="it-IT" dirty="0" smtClean="0"/>
              <a:t> ha avuto nel storia dell’Europa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Le lezioni saranno </a:t>
            </a:r>
            <a:br>
              <a:rPr lang="it-IT" dirty="0" smtClean="0"/>
            </a:br>
            <a:r>
              <a:rPr lang="it-IT" dirty="0" smtClean="0"/>
              <a:t>sempre con il pc</a:t>
            </a:r>
            <a:endParaRPr lang="it-IT" dirty="0"/>
          </a:p>
        </p:txBody>
      </p:sp>
      <p:pic>
        <p:nvPicPr>
          <p:cNvPr id="1026" name="Picture 2" descr="C:\Users\Gaetano\Downloads\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357" y="1916832"/>
            <a:ext cx="6254643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it-IT" dirty="0" smtClean="0"/>
              <a:t>Poi osserveremo ciò che è accaduto nel medioevo: analizzeremo la figura di s. Francesco d’Assisi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 particolare sul suo messaggio: </a:t>
            </a:r>
            <a:r>
              <a:rPr lang="it-IT" dirty="0" smtClean="0">
                <a:solidFill>
                  <a:srgbClr val="FF0000"/>
                </a:solidFill>
              </a:rPr>
              <a:t>la povertà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Gaetano\Downloads\903550-button-o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581128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5. </a:t>
            </a:r>
            <a:r>
              <a:rPr lang="it-IT" dirty="0" smtClean="0">
                <a:solidFill>
                  <a:srgbClr val="FF0000"/>
                </a:solidFill>
              </a:rPr>
              <a:t>La riforma protestante e la controriforma cattolica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Gaetano\Downloads\370px-Trento_piazza_duomo_inverna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671737" cy="4525962"/>
          </a:xfrm>
          <a:prstGeom prst="rect">
            <a:avLst/>
          </a:prstGeom>
          <a:noFill/>
        </p:spPr>
      </p:pic>
      <p:pic>
        <p:nvPicPr>
          <p:cNvPr id="5" name="Jovanotti  Il pi grande spettacolo dopo il big b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Vedremo la nascita del protestantesimo: Lutero</a:t>
            </a:r>
            <a:endParaRPr lang="it-IT" dirty="0"/>
          </a:p>
        </p:txBody>
      </p:sp>
      <p:pic>
        <p:nvPicPr>
          <p:cNvPr id="13314" name="Picture 2" descr="C:\Users\Gaetano\Downloads\nasci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638800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la reazione cattolica a Lutero</a:t>
            </a:r>
            <a:endParaRPr lang="it-IT" dirty="0"/>
          </a:p>
        </p:txBody>
      </p:sp>
      <p:pic>
        <p:nvPicPr>
          <p:cNvPr id="12290" name="Picture 2" descr="C:\Users\Gaetano\Downloads\7istamina-reazi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5824" y="1844824"/>
            <a:ext cx="5158840" cy="441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6. </a:t>
            </a:r>
            <a:r>
              <a:rPr lang="it-IT" dirty="0" smtClean="0">
                <a:solidFill>
                  <a:srgbClr val="FF0000"/>
                </a:solidFill>
              </a:rPr>
              <a:t>La Chiesa nel XIX e XX secolo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Gaetano\Downloads\1220620783XIX-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744" y="2060848"/>
            <a:ext cx="4726873" cy="3433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7. </a:t>
            </a:r>
            <a:r>
              <a:rPr lang="it-IT" dirty="0" smtClean="0">
                <a:solidFill>
                  <a:srgbClr val="FF0000"/>
                </a:solidFill>
              </a:rPr>
              <a:t>La Chiesa del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concilio Vaticano II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Gaetano\Downloads\05_Giovanni_XXI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603746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Vedremo quale Chiesa è uscita da questa assemblea di vescovi cattolici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Gaetano\Downloads\macchina-pane-quale-sceglie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9384" y="2332038"/>
            <a:ext cx="6034616" cy="4525962"/>
          </a:xfrm>
          <a:prstGeom prst="rect">
            <a:avLst/>
          </a:prstGeom>
          <a:noFill/>
        </p:spPr>
      </p:pic>
      <p:pic>
        <p:nvPicPr>
          <p:cNvPr id="5" name="Avril Lavigne   I'm With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Rispondendo anche ad alcune questioni:</a:t>
            </a:r>
            <a:endParaRPr lang="it-IT" dirty="0"/>
          </a:p>
        </p:txBody>
      </p:sp>
      <p:pic>
        <p:nvPicPr>
          <p:cNvPr id="17410" name="Picture 2" descr="C:\Users\Gaetano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1844824"/>
            <a:ext cx="4427984" cy="3909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Ha senso parlare di Chiesa oggi?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Gaetano\Downloads\il_senso_della_vi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7568993" cy="3942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Immagini che spiegheranno l’argomento</a:t>
            </a:r>
            <a:endParaRPr lang="it-IT" dirty="0"/>
          </a:p>
        </p:txBody>
      </p:sp>
      <p:pic>
        <p:nvPicPr>
          <p:cNvPr id="2050" name="Picture 2" descr="C:\Users\Gaetano\Downloads\matemat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04864"/>
            <a:ext cx="6600193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Che significa oggi Chiesa?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Gaetano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010" y="1916832"/>
            <a:ext cx="5447141" cy="4080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Chi sono i battezzati?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Gaetano\Downloads\y1pdptubebqbhvqf4nheonr3smwsqgvlxwsmmqrfsrz6omvy-8917j5hnfbzhhe5lxjsiqujblssj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17835"/>
            <a:ext cx="5019278" cy="4945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Quale valore assume la Chiesa nel mondo contemporaneo?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Gaetano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6596714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Poi basta</a:t>
            </a: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Divisi per gruppi, la classe farà dei quiz, inerenti agli argomenti discussi</a:t>
            </a:r>
            <a:endParaRPr lang="it-IT" dirty="0"/>
          </a:p>
        </p:txBody>
      </p:sp>
      <p:pic>
        <p:nvPicPr>
          <p:cNvPr id="22530" name="Picture 2" descr="C:\Users\Gaetano\Downloads\news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6480"/>
            <a:ext cx="4572000" cy="4541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it-IT" dirty="0" smtClean="0"/>
              <a:t>Durante l’anno il gruppo che farà + punti vincerà la classifica generale </a:t>
            </a:r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Cerchiamo in classe di mantenere un clima di fiducia e di serenità</a:t>
            </a:r>
            <a:endParaRPr lang="it-IT" dirty="0"/>
          </a:p>
        </p:txBody>
      </p:sp>
      <p:pic>
        <p:nvPicPr>
          <p:cNvPr id="15362" name="Picture 2" descr="C:\Users\Gaetano\Downloads\hai%20capito%20si%20o%20n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295775" cy="3552825"/>
          </a:xfrm>
          <a:prstGeom prst="rect">
            <a:avLst/>
          </a:prstGeom>
          <a:noFill/>
        </p:spPr>
      </p:pic>
      <p:pic>
        <p:nvPicPr>
          <p:cNvPr id="6" name="Mod   Tappeto di fragole (testo).wm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 insieme possiamo stare tranquilli e fare tante cose nel bene: </a:t>
            </a:r>
            <a:r>
              <a:rPr lang="it-IT" dirty="0" smtClean="0">
                <a:solidFill>
                  <a:srgbClr val="FF0000"/>
                </a:solidFill>
              </a:rPr>
              <a:t>stare bene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Gaetano\Downloads\animali-da-compagnia-a-bordo-si-o-no-L-Yb4vQm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Gaetano\Downloads\fiduc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4860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Users\Gaetano\Downloads\fiduc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379" y="0"/>
            <a:ext cx="7489621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Così nessuno si annoierà…</a:t>
            </a:r>
            <a:endParaRPr lang="it-IT" dirty="0"/>
          </a:p>
        </p:txBody>
      </p:sp>
      <p:pic>
        <p:nvPicPr>
          <p:cNvPr id="3074" name="Picture 2" descr="C:\Users\Gaetano\Downloads\sbadiglio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4125"/>
            <a:ext cx="4762500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 descr="C:\Users\Gaetano\Downloads\80e8389ba60e11c43e2f66ddb3e31c4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845469"/>
            <a:ext cx="63500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C:\Users\Gaetano\Downloads\fiducia-L-0OFJS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92695"/>
            <a:ext cx="3974405" cy="565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/>
          <a:lstStyle/>
          <a:p>
            <a:pPr algn="ctr"/>
            <a:r>
              <a:rPr lang="it-IT" dirty="0" smtClean="0"/>
              <a:t>grazie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Accanto alle immagini…</a:t>
            </a:r>
            <a:endParaRPr lang="it-IT" dirty="0"/>
          </a:p>
        </p:txBody>
      </p:sp>
      <p:pic>
        <p:nvPicPr>
          <p:cNvPr id="4098" name="Picture 2" descr="C:\Users\Gaetano\Downloads\20080610131747!No_immagin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570" y="2332038"/>
            <a:ext cx="611843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Verrà messa anche la musica</a:t>
            </a:r>
            <a:endParaRPr lang="it-IT" dirty="0"/>
          </a:p>
        </p:txBody>
      </p:sp>
      <p:pic>
        <p:nvPicPr>
          <p:cNvPr id="5122" name="Picture 2" descr="C:\Users\Gaetano\Downloads\Immagini Divertenti - Pitb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42862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Scelta da voi</a:t>
            </a:r>
            <a:endParaRPr lang="it-IT" dirty="0"/>
          </a:p>
        </p:txBody>
      </p:sp>
      <p:pic>
        <p:nvPicPr>
          <p:cNvPr id="6146" name="Picture 2" descr="C:\Users\Gaetano\Downloads\ScriviTU-1024x4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3710"/>
            <a:ext cx="8229600" cy="3680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it-IT" dirty="0" smtClean="0"/>
              <a:t>Così, accanto alle immagini, la musica ci accompagnerà nelle lezioni</a:t>
            </a:r>
            <a:endParaRPr lang="it-IT" dirty="0"/>
          </a:p>
        </p:txBody>
      </p:sp>
      <p:pic>
        <p:nvPicPr>
          <p:cNvPr id="7170" name="Picture 2" descr="C:\Users\Gaetano\Downloads\010225-loslass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384" y="23320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Ecco il programma che svolgeremo</a:t>
            </a:r>
            <a:endParaRPr lang="it-IT" dirty="0"/>
          </a:p>
        </p:txBody>
      </p:sp>
      <p:pic>
        <p:nvPicPr>
          <p:cNvPr id="8194" name="Picture 2" descr="C:\Users\Gaetano\Downloads\Esercizi-da-svolgere-in-ufficio_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299</Words>
  <Application>Microsoft Office PowerPoint</Application>
  <PresentationFormat>On-screen Show (4:3)</PresentationFormat>
  <Paragraphs>38</Paragraphs>
  <Slides>42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Presentazione  degli argomenti</vt:lpstr>
      <vt:lpstr>Le lezioni saranno  sempre con il pc</vt:lpstr>
      <vt:lpstr>Immagini che spiegheranno l’argomento</vt:lpstr>
      <vt:lpstr>Così nessuno si annoierà…</vt:lpstr>
      <vt:lpstr>Accanto alle immagini…</vt:lpstr>
      <vt:lpstr>Verrà messa anche la musica</vt:lpstr>
      <vt:lpstr>Scelta da voi</vt:lpstr>
      <vt:lpstr>Così, accanto alle immagini, la musica ci accompagnerà nelle lezioni</vt:lpstr>
      <vt:lpstr>Ecco il programma che svolgeremo</vt:lpstr>
      <vt:lpstr>1. La comunità primitiva</vt:lpstr>
      <vt:lpstr>Risponderemo ad alcune domande</vt:lpstr>
      <vt:lpstr>Come si formò la prima comunità cristiana?</vt:lpstr>
      <vt:lpstr>Chi erano i principali protagonisti di questa comunità</vt:lpstr>
      <vt:lpstr>Che influenza hanno avuto nella società romana?</vt:lpstr>
      <vt:lpstr>2. La figura e le opere di s. Paolo</vt:lpstr>
      <vt:lpstr>Analizzeremo la sua vita e ciò che ha scritto</vt:lpstr>
      <vt:lpstr>3. L’imperatore Costantino: il concilio di Nicea e Costantinopoli</vt:lpstr>
      <vt:lpstr>4. Il monachesimo e il medioevo</vt:lpstr>
      <vt:lpstr>Vedremo come si è formato nel x sec. d.C. le forme di vita comune (monachesimo) e quale influenza ha avuto nel storia dell’Europa</vt:lpstr>
      <vt:lpstr>Poi osserveremo ciò che è accaduto nel medioevo: analizzeremo la figura di s. Francesco d’Assisi</vt:lpstr>
      <vt:lpstr>In particolare sul suo messaggio: la povertà</vt:lpstr>
      <vt:lpstr>5. La riforma protestante e la controriforma cattolica</vt:lpstr>
      <vt:lpstr>Vedremo la nascita del protestantesimo: Lutero</vt:lpstr>
      <vt:lpstr>E la reazione cattolica a Lutero</vt:lpstr>
      <vt:lpstr>6. La Chiesa nel XIX e XX secolo</vt:lpstr>
      <vt:lpstr>7. La Chiesa del  concilio Vaticano II</vt:lpstr>
      <vt:lpstr>Vedremo quale Chiesa è uscita da questa assemblea di vescovi cattolici</vt:lpstr>
      <vt:lpstr>Rispondendo anche ad alcune questioni:</vt:lpstr>
      <vt:lpstr>Ha senso parlare di Chiesa oggi?</vt:lpstr>
      <vt:lpstr>Che significa oggi Chiesa?</vt:lpstr>
      <vt:lpstr>Chi sono i battezzati?</vt:lpstr>
      <vt:lpstr>Quale valore assume la Chiesa nel mondo contemporaneo?</vt:lpstr>
      <vt:lpstr>Poi basta</vt:lpstr>
      <vt:lpstr>Divisi per gruppi, la classe farà dei quiz, inerenti agli argomenti discussi</vt:lpstr>
      <vt:lpstr>Durante l’anno il gruppo che farà + punti vincerà la classifica generale </vt:lpstr>
      <vt:lpstr>Cerchiamo in classe di mantenere un clima di fiducia e di serenità</vt:lpstr>
      <vt:lpstr>E insieme possiamo stare tranquilli e fare tante cose nel bene: stare bene</vt:lpstr>
      <vt:lpstr>Slide 38</vt:lpstr>
      <vt:lpstr>Slide 39</vt:lpstr>
      <vt:lpstr>Slide 40</vt:lpstr>
      <vt:lpstr>Slide 41</vt:lpstr>
      <vt:lpstr>grazie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 degli argomenti</dc:title>
  <dc:creator>Gaetano</dc:creator>
  <cp:lastModifiedBy>Gaetano</cp:lastModifiedBy>
  <cp:revision>30</cp:revision>
  <dcterms:created xsi:type="dcterms:W3CDTF">2012-09-04T16:43:25Z</dcterms:created>
  <dcterms:modified xsi:type="dcterms:W3CDTF">2012-09-14T08:48:42Z</dcterms:modified>
</cp:coreProperties>
</file>