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Average"/>
      <p:regular r:id="rId12"/>
    </p:embeddedFont>
    <p:embeddedFont>
      <p:font typeface="Oswald"/>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swald-regular.fntdata"/><Relationship Id="rId12" Type="http://schemas.openxmlformats.org/officeDocument/2006/relationships/font" Target="fonts/Averag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33d70046f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33d70046f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633d70046f_0_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33d70046f_0_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640c57cb4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40c57cb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074d22f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074d22f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65b202b176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65b202b176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AUTOLAYOUT">
    <p:bg>
      <p:bgPr>
        <a:solidFill>
          <a:srgbClr val="FFFFFF"/>
        </a:solidFill>
      </p:bgPr>
    </p:bg>
    <p:spTree>
      <p:nvGrpSpPr>
        <p:cNvPr id="55"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a:off x="2105247" y="1"/>
            <a:ext cx="7038765" cy="5138761"/>
            <a:chOff x="3388636" y="43347"/>
            <a:chExt cx="5755327" cy="4201767"/>
          </a:xfrm>
        </p:grpSpPr>
        <p:sp>
          <p:nvSpPr>
            <p:cNvPr id="58" name="Google Shape;58;p13"/>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 name="Google Shape;180;p13"/>
          <p:cNvSpPr/>
          <p:nvPr/>
        </p:nvSpPr>
        <p:spPr>
          <a:xfrm>
            <a:off x="3396590" y="0"/>
            <a:ext cx="3250800" cy="5143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0" y="0"/>
            <a:ext cx="3415800" cy="51435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3"/>
          <p:cNvSpPr/>
          <p:nvPr/>
        </p:nvSpPr>
        <p:spPr>
          <a:xfrm>
            <a:off x="685175" y="1799775"/>
            <a:ext cx="61200" cy="238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txBox="1"/>
          <p:nvPr>
            <p:ph type="ctrTitle"/>
          </p:nvPr>
        </p:nvSpPr>
        <p:spPr>
          <a:xfrm>
            <a:off x="992425" y="1799775"/>
            <a:ext cx="3136800" cy="17391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lt1"/>
                </a:solidFill>
              </a:defRPr>
            </a:lvl1pPr>
            <a:lvl2pPr lvl="1" algn="l">
              <a:lnSpc>
                <a:spcPct val="100000"/>
              </a:lnSpc>
              <a:spcBef>
                <a:spcPts val="0"/>
              </a:spcBef>
              <a:spcAft>
                <a:spcPts val="0"/>
              </a:spcAft>
              <a:buClr>
                <a:schemeClr val="dk1"/>
              </a:buClr>
              <a:buSzPts val="3600"/>
              <a:buNone/>
              <a:defRPr b="1" sz="3600">
                <a:solidFill>
                  <a:schemeClr val="lt1"/>
                </a:solidFill>
              </a:defRPr>
            </a:lvl2pPr>
            <a:lvl3pPr lvl="2" algn="l">
              <a:lnSpc>
                <a:spcPct val="100000"/>
              </a:lnSpc>
              <a:spcBef>
                <a:spcPts val="0"/>
              </a:spcBef>
              <a:spcAft>
                <a:spcPts val="0"/>
              </a:spcAft>
              <a:buClr>
                <a:schemeClr val="dk1"/>
              </a:buClr>
              <a:buSzPts val="3600"/>
              <a:buNone/>
              <a:defRPr b="1" sz="3600">
                <a:solidFill>
                  <a:schemeClr val="lt1"/>
                </a:solidFill>
              </a:defRPr>
            </a:lvl3pPr>
            <a:lvl4pPr lvl="3" algn="l">
              <a:lnSpc>
                <a:spcPct val="100000"/>
              </a:lnSpc>
              <a:spcBef>
                <a:spcPts val="0"/>
              </a:spcBef>
              <a:spcAft>
                <a:spcPts val="0"/>
              </a:spcAft>
              <a:buClr>
                <a:schemeClr val="dk1"/>
              </a:buClr>
              <a:buSzPts val="3600"/>
              <a:buNone/>
              <a:defRPr b="1" sz="3600">
                <a:solidFill>
                  <a:schemeClr val="lt1"/>
                </a:solidFill>
              </a:defRPr>
            </a:lvl4pPr>
            <a:lvl5pPr lvl="4" algn="l">
              <a:lnSpc>
                <a:spcPct val="100000"/>
              </a:lnSpc>
              <a:spcBef>
                <a:spcPts val="0"/>
              </a:spcBef>
              <a:spcAft>
                <a:spcPts val="0"/>
              </a:spcAft>
              <a:buClr>
                <a:schemeClr val="dk1"/>
              </a:buClr>
              <a:buSzPts val="3600"/>
              <a:buNone/>
              <a:defRPr b="1" sz="3600">
                <a:solidFill>
                  <a:schemeClr val="lt1"/>
                </a:solidFill>
              </a:defRPr>
            </a:lvl5pPr>
            <a:lvl6pPr lvl="5" algn="l">
              <a:lnSpc>
                <a:spcPct val="100000"/>
              </a:lnSpc>
              <a:spcBef>
                <a:spcPts val="0"/>
              </a:spcBef>
              <a:spcAft>
                <a:spcPts val="0"/>
              </a:spcAft>
              <a:buClr>
                <a:schemeClr val="dk1"/>
              </a:buClr>
              <a:buSzPts val="3600"/>
              <a:buNone/>
              <a:defRPr b="1" sz="3600">
                <a:solidFill>
                  <a:schemeClr val="lt1"/>
                </a:solidFill>
              </a:defRPr>
            </a:lvl6pPr>
            <a:lvl7pPr lvl="6" algn="l">
              <a:lnSpc>
                <a:spcPct val="100000"/>
              </a:lnSpc>
              <a:spcBef>
                <a:spcPts val="0"/>
              </a:spcBef>
              <a:spcAft>
                <a:spcPts val="0"/>
              </a:spcAft>
              <a:buClr>
                <a:schemeClr val="dk1"/>
              </a:buClr>
              <a:buSzPts val="3600"/>
              <a:buNone/>
              <a:defRPr b="1" sz="3600">
                <a:solidFill>
                  <a:schemeClr val="lt1"/>
                </a:solidFill>
              </a:defRPr>
            </a:lvl7pPr>
            <a:lvl8pPr lvl="7" algn="l">
              <a:lnSpc>
                <a:spcPct val="100000"/>
              </a:lnSpc>
              <a:spcBef>
                <a:spcPts val="0"/>
              </a:spcBef>
              <a:spcAft>
                <a:spcPts val="0"/>
              </a:spcAft>
              <a:buClr>
                <a:schemeClr val="dk1"/>
              </a:buClr>
              <a:buSzPts val="3600"/>
              <a:buNone/>
              <a:defRPr b="1" sz="3600">
                <a:solidFill>
                  <a:schemeClr val="lt1"/>
                </a:solidFill>
              </a:defRPr>
            </a:lvl8pPr>
            <a:lvl9pPr lvl="8" algn="l">
              <a:lnSpc>
                <a:spcPct val="100000"/>
              </a:lnSpc>
              <a:spcBef>
                <a:spcPts val="0"/>
              </a:spcBef>
              <a:spcAft>
                <a:spcPts val="0"/>
              </a:spcAft>
              <a:buClr>
                <a:schemeClr val="dk1"/>
              </a:buClr>
              <a:buSzPts val="3600"/>
              <a:buNone/>
              <a:defRPr b="1" sz="3600">
                <a:solidFill>
                  <a:schemeClr val="lt1"/>
                </a:solidFill>
              </a:defRPr>
            </a:lvl9pPr>
          </a:lstStyle>
          <a:p/>
        </p:txBody>
      </p:sp>
      <p:sp>
        <p:nvSpPr>
          <p:cNvPr id="184" name="Google Shape;184;p13"/>
          <p:cNvSpPr txBox="1"/>
          <p:nvPr>
            <p:ph idx="1" type="subTitle"/>
          </p:nvPr>
        </p:nvSpPr>
        <p:spPr>
          <a:xfrm>
            <a:off x="992425" y="3579375"/>
            <a:ext cx="3136800" cy="607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p:txBody>
      </p:sp>
      <p:sp>
        <p:nvSpPr>
          <p:cNvPr id="185" name="Google Shape;185;p13"/>
          <p:cNvSpPr txBox="1"/>
          <p:nvPr>
            <p:ph idx="12" type="sldNum"/>
          </p:nvPr>
        </p:nvSpPr>
        <p:spPr>
          <a:xfrm>
            <a:off x="8472458" y="4706554"/>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2">
  <p:cSld name="AUTOLAYOUT_2">
    <p:bg>
      <p:bgPr>
        <a:solidFill>
          <a:srgbClr val="FFFFFF"/>
        </a:solidFill>
      </p:bgPr>
    </p:bg>
    <p:spTree>
      <p:nvGrpSpPr>
        <p:cNvPr id="186" name="Shape 186"/>
        <p:cNvGrpSpPr/>
        <p:nvPr/>
      </p:nvGrpSpPr>
      <p:grpSpPr>
        <a:xfrm>
          <a:off x="0" y="0"/>
          <a:ext cx="0" cy="0"/>
          <a:chOff x="0" y="0"/>
          <a:chExt cx="0" cy="0"/>
        </a:xfrm>
      </p:grpSpPr>
      <p:sp>
        <p:nvSpPr>
          <p:cNvPr id="187" name="Google Shape;187;p14"/>
          <p:cNvSpPr/>
          <p:nvPr/>
        </p:nvSpPr>
        <p:spPr>
          <a:xfrm>
            <a:off x="0" y="0"/>
            <a:ext cx="9144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txBox="1"/>
          <p:nvPr>
            <p:ph type="title"/>
          </p:nvPr>
        </p:nvSpPr>
        <p:spPr>
          <a:xfrm>
            <a:off x="811650" y="799739"/>
            <a:ext cx="6458400" cy="14799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lt1"/>
                </a:solidFill>
              </a:defRPr>
            </a:lvl1pPr>
            <a:lvl2pPr lvl="1" algn="l">
              <a:lnSpc>
                <a:spcPct val="100000"/>
              </a:lnSpc>
              <a:spcBef>
                <a:spcPts val="0"/>
              </a:spcBef>
              <a:spcAft>
                <a:spcPts val="0"/>
              </a:spcAft>
              <a:buClr>
                <a:schemeClr val="dk1"/>
              </a:buClr>
              <a:buSzPts val="3600"/>
              <a:buNone/>
              <a:defRPr b="1" sz="3600">
                <a:solidFill>
                  <a:schemeClr val="lt1"/>
                </a:solidFill>
              </a:defRPr>
            </a:lvl2pPr>
            <a:lvl3pPr lvl="2" algn="l">
              <a:lnSpc>
                <a:spcPct val="100000"/>
              </a:lnSpc>
              <a:spcBef>
                <a:spcPts val="0"/>
              </a:spcBef>
              <a:spcAft>
                <a:spcPts val="0"/>
              </a:spcAft>
              <a:buClr>
                <a:schemeClr val="dk1"/>
              </a:buClr>
              <a:buSzPts val="3600"/>
              <a:buNone/>
              <a:defRPr b="1" sz="3600">
                <a:solidFill>
                  <a:schemeClr val="lt1"/>
                </a:solidFill>
              </a:defRPr>
            </a:lvl3pPr>
            <a:lvl4pPr lvl="3" algn="l">
              <a:lnSpc>
                <a:spcPct val="100000"/>
              </a:lnSpc>
              <a:spcBef>
                <a:spcPts val="0"/>
              </a:spcBef>
              <a:spcAft>
                <a:spcPts val="0"/>
              </a:spcAft>
              <a:buClr>
                <a:schemeClr val="dk1"/>
              </a:buClr>
              <a:buSzPts val="3600"/>
              <a:buNone/>
              <a:defRPr b="1" sz="3600">
                <a:solidFill>
                  <a:schemeClr val="lt1"/>
                </a:solidFill>
              </a:defRPr>
            </a:lvl4pPr>
            <a:lvl5pPr lvl="4" algn="l">
              <a:lnSpc>
                <a:spcPct val="100000"/>
              </a:lnSpc>
              <a:spcBef>
                <a:spcPts val="0"/>
              </a:spcBef>
              <a:spcAft>
                <a:spcPts val="0"/>
              </a:spcAft>
              <a:buClr>
                <a:schemeClr val="dk1"/>
              </a:buClr>
              <a:buSzPts val="3600"/>
              <a:buNone/>
              <a:defRPr b="1" sz="3600">
                <a:solidFill>
                  <a:schemeClr val="lt1"/>
                </a:solidFill>
              </a:defRPr>
            </a:lvl5pPr>
            <a:lvl6pPr lvl="5" algn="l">
              <a:lnSpc>
                <a:spcPct val="100000"/>
              </a:lnSpc>
              <a:spcBef>
                <a:spcPts val="0"/>
              </a:spcBef>
              <a:spcAft>
                <a:spcPts val="0"/>
              </a:spcAft>
              <a:buClr>
                <a:schemeClr val="dk1"/>
              </a:buClr>
              <a:buSzPts val="3600"/>
              <a:buNone/>
              <a:defRPr b="1" sz="3600">
                <a:solidFill>
                  <a:schemeClr val="lt1"/>
                </a:solidFill>
              </a:defRPr>
            </a:lvl6pPr>
            <a:lvl7pPr lvl="6" algn="l">
              <a:lnSpc>
                <a:spcPct val="100000"/>
              </a:lnSpc>
              <a:spcBef>
                <a:spcPts val="0"/>
              </a:spcBef>
              <a:spcAft>
                <a:spcPts val="0"/>
              </a:spcAft>
              <a:buClr>
                <a:schemeClr val="dk1"/>
              </a:buClr>
              <a:buSzPts val="3600"/>
              <a:buNone/>
              <a:defRPr b="1" sz="3600">
                <a:solidFill>
                  <a:schemeClr val="lt1"/>
                </a:solidFill>
              </a:defRPr>
            </a:lvl7pPr>
            <a:lvl8pPr lvl="7" algn="l">
              <a:lnSpc>
                <a:spcPct val="100000"/>
              </a:lnSpc>
              <a:spcBef>
                <a:spcPts val="0"/>
              </a:spcBef>
              <a:spcAft>
                <a:spcPts val="0"/>
              </a:spcAft>
              <a:buClr>
                <a:schemeClr val="dk1"/>
              </a:buClr>
              <a:buSzPts val="3600"/>
              <a:buNone/>
              <a:defRPr b="1" sz="3600">
                <a:solidFill>
                  <a:schemeClr val="lt1"/>
                </a:solidFill>
              </a:defRPr>
            </a:lvl8pPr>
            <a:lvl9pPr lvl="8" algn="l">
              <a:lnSpc>
                <a:spcPct val="100000"/>
              </a:lnSpc>
              <a:spcBef>
                <a:spcPts val="0"/>
              </a:spcBef>
              <a:spcAft>
                <a:spcPts val="0"/>
              </a:spcAft>
              <a:buClr>
                <a:schemeClr val="dk1"/>
              </a:buClr>
              <a:buSzPts val="3600"/>
              <a:buNone/>
              <a:defRPr b="1" sz="3600">
                <a:solidFill>
                  <a:schemeClr val="lt1"/>
                </a:solidFill>
              </a:defRPr>
            </a:lvl9pPr>
          </a:lstStyle>
          <a:p/>
        </p:txBody>
      </p:sp>
      <p:sp>
        <p:nvSpPr>
          <p:cNvPr id="190" name="Google Shape;190;p14"/>
          <p:cNvSpPr txBox="1"/>
          <p:nvPr>
            <p:ph idx="1" type="body"/>
          </p:nvPr>
        </p:nvSpPr>
        <p:spPr>
          <a:xfrm>
            <a:off x="811650" y="2432039"/>
            <a:ext cx="6458400" cy="20376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91" name="Google Shape;19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1">
  <p:cSld name="AUTOLAYOUT_3">
    <p:bg>
      <p:bgPr>
        <a:solidFill>
          <a:srgbClr val="FFFFFF"/>
        </a:solidFill>
      </p:bgPr>
    </p:bg>
    <p:spTree>
      <p:nvGrpSpPr>
        <p:cNvPr id="192" name="Shape 192"/>
        <p:cNvGrpSpPr/>
        <p:nvPr/>
      </p:nvGrpSpPr>
      <p:grpSpPr>
        <a:xfrm>
          <a:off x="0" y="0"/>
          <a:ext cx="0" cy="0"/>
          <a:chOff x="0" y="0"/>
          <a:chExt cx="0" cy="0"/>
        </a:xfrm>
      </p:grpSpPr>
      <p:sp>
        <p:nvSpPr>
          <p:cNvPr id="193" name="Google Shape;19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4" name="Google Shape;194;p15"/>
          <p:cNvCxnSpPr/>
          <p:nvPr/>
        </p:nvCxnSpPr>
        <p:spPr>
          <a:xfrm>
            <a:off x="311700" y="312013"/>
            <a:ext cx="670500" cy="670200"/>
          </a:xfrm>
          <a:prstGeom prst="straightConnector1">
            <a:avLst/>
          </a:prstGeom>
          <a:noFill/>
          <a:ln cap="flat" cmpd="sng" w="9525">
            <a:solidFill>
              <a:srgbClr val="F6F2D2"/>
            </a:solidFill>
            <a:prstDash val="solid"/>
            <a:round/>
            <a:headEnd len="sm" w="sm" type="none"/>
            <a:tailEnd len="sm" w="sm" type="none"/>
          </a:ln>
        </p:spPr>
      </p:cxnSp>
      <p:sp>
        <p:nvSpPr>
          <p:cNvPr id="195" name="Google Shape;195;p15"/>
          <p:cNvSpPr txBox="1"/>
          <p:nvPr>
            <p:ph type="title"/>
          </p:nvPr>
        </p:nvSpPr>
        <p:spPr>
          <a:xfrm>
            <a:off x="311700" y="1153900"/>
            <a:ext cx="2655000" cy="8589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p:txBody>
      </p:sp>
      <p:sp>
        <p:nvSpPr>
          <p:cNvPr id="196" name="Google Shape;196;p15"/>
          <p:cNvSpPr txBox="1"/>
          <p:nvPr>
            <p:ph idx="1" type="body"/>
          </p:nvPr>
        </p:nvSpPr>
        <p:spPr>
          <a:xfrm>
            <a:off x="311700" y="2022050"/>
            <a:ext cx="2655000" cy="2928300"/>
          </a:xfrm>
          <a:prstGeom prst="rect">
            <a:avLst/>
          </a:prstGeom>
          <a:noFill/>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F6F2D2"/>
              </a:buClr>
              <a:buSzPts val="1000"/>
              <a:buChar char="●"/>
              <a:defRPr sz="1000">
                <a:solidFill>
                  <a:srgbClr val="F6F2D2"/>
                </a:solidFill>
              </a:defRPr>
            </a:lvl1pPr>
            <a:lvl2pPr indent="-292100" lvl="1" marL="914400" algn="l">
              <a:lnSpc>
                <a:spcPct val="115000"/>
              </a:lnSpc>
              <a:spcBef>
                <a:spcPts val="1600"/>
              </a:spcBef>
              <a:spcAft>
                <a:spcPts val="0"/>
              </a:spcAft>
              <a:buClr>
                <a:srgbClr val="F6F2D2"/>
              </a:buClr>
              <a:buSzPts val="1000"/>
              <a:buChar char="○"/>
              <a:defRPr sz="1000">
                <a:solidFill>
                  <a:srgbClr val="F6F2D2"/>
                </a:solidFill>
              </a:defRPr>
            </a:lvl2pPr>
            <a:lvl3pPr indent="-292100" lvl="2" marL="1371600" algn="l">
              <a:lnSpc>
                <a:spcPct val="115000"/>
              </a:lnSpc>
              <a:spcBef>
                <a:spcPts val="1600"/>
              </a:spcBef>
              <a:spcAft>
                <a:spcPts val="0"/>
              </a:spcAft>
              <a:buClr>
                <a:srgbClr val="F6F2D2"/>
              </a:buClr>
              <a:buSzPts val="1000"/>
              <a:buChar char="■"/>
              <a:defRPr sz="1000">
                <a:solidFill>
                  <a:srgbClr val="F6F2D2"/>
                </a:solidFill>
              </a:defRPr>
            </a:lvl3pPr>
            <a:lvl4pPr indent="-292100" lvl="3" marL="1828800" algn="l">
              <a:lnSpc>
                <a:spcPct val="115000"/>
              </a:lnSpc>
              <a:spcBef>
                <a:spcPts val="1600"/>
              </a:spcBef>
              <a:spcAft>
                <a:spcPts val="0"/>
              </a:spcAft>
              <a:buClr>
                <a:srgbClr val="F6F2D2"/>
              </a:buClr>
              <a:buSzPts val="1000"/>
              <a:buChar char="●"/>
              <a:defRPr sz="1000">
                <a:solidFill>
                  <a:srgbClr val="F6F2D2"/>
                </a:solidFill>
              </a:defRPr>
            </a:lvl4pPr>
            <a:lvl5pPr indent="-292100" lvl="4" marL="2286000" algn="l">
              <a:lnSpc>
                <a:spcPct val="115000"/>
              </a:lnSpc>
              <a:spcBef>
                <a:spcPts val="1600"/>
              </a:spcBef>
              <a:spcAft>
                <a:spcPts val="0"/>
              </a:spcAft>
              <a:buClr>
                <a:srgbClr val="F6F2D2"/>
              </a:buClr>
              <a:buSzPts val="1000"/>
              <a:buChar char="○"/>
              <a:defRPr sz="1000">
                <a:solidFill>
                  <a:srgbClr val="F6F2D2"/>
                </a:solidFill>
              </a:defRPr>
            </a:lvl5pPr>
            <a:lvl6pPr indent="-292100" lvl="5" marL="2743200" algn="l">
              <a:lnSpc>
                <a:spcPct val="115000"/>
              </a:lnSpc>
              <a:spcBef>
                <a:spcPts val="1600"/>
              </a:spcBef>
              <a:spcAft>
                <a:spcPts val="0"/>
              </a:spcAft>
              <a:buClr>
                <a:srgbClr val="F6F2D2"/>
              </a:buClr>
              <a:buSzPts val="1000"/>
              <a:buChar char="■"/>
              <a:defRPr sz="1000">
                <a:solidFill>
                  <a:srgbClr val="F6F2D2"/>
                </a:solidFill>
              </a:defRPr>
            </a:lvl6pPr>
            <a:lvl7pPr indent="-292100" lvl="6" marL="3200400" algn="l">
              <a:lnSpc>
                <a:spcPct val="115000"/>
              </a:lnSpc>
              <a:spcBef>
                <a:spcPts val="1600"/>
              </a:spcBef>
              <a:spcAft>
                <a:spcPts val="0"/>
              </a:spcAft>
              <a:buClr>
                <a:srgbClr val="F6F2D2"/>
              </a:buClr>
              <a:buSzPts val="1000"/>
              <a:buChar char="●"/>
              <a:defRPr sz="1000">
                <a:solidFill>
                  <a:srgbClr val="F6F2D2"/>
                </a:solidFill>
              </a:defRPr>
            </a:lvl7pPr>
            <a:lvl8pPr indent="-292100" lvl="7" marL="3657600" algn="l">
              <a:lnSpc>
                <a:spcPct val="115000"/>
              </a:lnSpc>
              <a:spcBef>
                <a:spcPts val="1600"/>
              </a:spcBef>
              <a:spcAft>
                <a:spcPts val="0"/>
              </a:spcAft>
              <a:buClr>
                <a:srgbClr val="F6F2D2"/>
              </a:buClr>
              <a:buSzPts val="1000"/>
              <a:buChar char="○"/>
              <a:defRPr sz="1000">
                <a:solidFill>
                  <a:srgbClr val="F6F2D2"/>
                </a:solidFill>
              </a:defRPr>
            </a:lvl8pPr>
            <a:lvl9pPr indent="-292100" lvl="8" marL="4114800" algn="l">
              <a:lnSpc>
                <a:spcPct val="115000"/>
              </a:lnSpc>
              <a:spcBef>
                <a:spcPts val="1600"/>
              </a:spcBef>
              <a:spcAft>
                <a:spcPts val="1600"/>
              </a:spcAft>
              <a:buClr>
                <a:srgbClr val="F6F2D2"/>
              </a:buClr>
              <a:buSzPts val="1000"/>
              <a:buChar char="■"/>
              <a:defRPr sz="1000">
                <a:solidFill>
                  <a:srgbClr val="F6F2D2"/>
                </a:solidFill>
              </a:defRPr>
            </a:lvl9pPr>
          </a:lstStyle>
          <a:p/>
        </p:txBody>
      </p:sp>
      <p:sp>
        <p:nvSpPr>
          <p:cNvPr id="197" name="Google Shape;19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type="ctrTitle"/>
          </p:nvPr>
        </p:nvSpPr>
        <p:spPr>
          <a:xfrm>
            <a:off x="992425" y="1799775"/>
            <a:ext cx="3136800" cy="173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solidFill>
                  <a:schemeClr val="dk2"/>
                </a:solidFill>
              </a:rPr>
              <a:t>La percezione del male</a:t>
            </a:r>
            <a:endParaRPr>
              <a:solidFill>
                <a:schemeClr val="dk2"/>
              </a:solidFill>
            </a:endParaRPr>
          </a:p>
        </p:txBody>
      </p:sp>
      <p:sp>
        <p:nvSpPr>
          <p:cNvPr id="203" name="Google Shape;203;p16"/>
          <p:cNvSpPr txBox="1"/>
          <p:nvPr>
            <p:ph idx="1" type="subTitle"/>
          </p:nvPr>
        </p:nvSpPr>
        <p:spPr>
          <a:xfrm>
            <a:off x="992425" y="3579375"/>
            <a:ext cx="3136800" cy="6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7"/>
          <p:cNvSpPr txBox="1"/>
          <p:nvPr>
            <p:ph type="title"/>
          </p:nvPr>
        </p:nvSpPr>
        <p:spPr>
          <a:xfrm>
            <a:off x="764625" y="317370"/>
            <a:ext cx="6458400" cy="72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it">
                <a:solidFill>
                  <a:srgbClr val="FFFFFF"/>
                </a:solidFill>
              </a:rPr>
              <a:t>Gioventù sballata</a:t>
            </a:r>
            <a:endParaRPr b="0">
              <a:solidFill>
                <a:srgbClr val="FFFFFF"/>
              </a:solidFill>
            </a:endParaRPr>
          </a:p>
        </p:txBody>
      </p:sp>
      <p:sp>
        <p:nvSpPr>
          <p:cNvPr id="209" name="Google Shape;209;p17"/>
          <p:cNvSpPr txBox="1"/>
          <p:nvPr>
            <p:ph idx="1" type="body"/>
          </p:nvPr>
        </p:nvSpPr>
        <p:spPr>
          <a:xfrm>
            <a:off x="764625" y="1105450"/>
            <a:ext cx="7914300" cy="3718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it">
                <a:solidFill>
                  <a:schemeClr val="accent3"/>
                </a:solidFill>
              </a:rPr>
              <a:t>Riassunto:</a:t>
            </a:r>
            <a:r>
              <a:rPr lang="it">
                <a:solidFill>
                  <a:schemeClr val="accent3"/>
                </a:solidFill>
              </a:rPr>
              <a:t>                                                                                                                                Questo cortometraggio tratta di un semplice ragazzo, che invece di tenere una normale vita da adolescente, passa tutte le notti fuori, non dormendo mai e tornando ad ore indecenti a casa, ma i genitori sono all’insaputa della sua “ vita segreta”.                                   Così, un venerdì il ragazzo dice che va a scuola, ma insieme ad altri amici decidono di marinare la scuola. lo stesso venerdì i genitori partono lasciandogli la casa libera. Approfittando della casa libera, compra della droga, da uno spacciatore(cosa ormai abitudinale) e così insieme ai suoi amici ne usufruiscono in abbondanza, che dopodichè sono tutti in stato di sonnolenza, ma appunto il ragazzo protagonista, indipendente dalla droga decide di comprarne ancora, così chiama il suo spacciatore, ma lui la droga “ordinata” non la ritirerà mai, perchè nella sue condizioni, il suo corpo era sotto l’effetto della droga e non era in grado di fare niente.</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ph type="title"/>
          </p:nvPr>
        </p:nvSpPr>
        <p:spPr>
          <a:xfrm>
            <a:off x="311700" y="547500"/>
            <a:ext cx="2808000" cy="755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b="1" lang="it" sz="1200">
                <a:solidFill>
                  <a:schemeClr val="accent3"/>
                </a:solidFill>
                <a:latin typeface="Average"/>
                <a:ea typeface="Average"/>
                <a:cs typeface="Average"/>
                <a:sym typeface="Average"/>
              </a:rPr>
              <a:t>Commento:</a:t>
            </a:r>
            <a:endParaRPr b="1"/>
          </a:p>
        </p:txBody>
      </p:sp>
      <p:sp>
        <p:nvSpPr>
          <p:cNvPr id="215" name="Google Shape;215;p18"/>
          <p:cNvSpPr txBox="1"/>
          <p:nvPr>
            <p:ph idx="1" type="body"/>
          </p:nvPr>
        </p:nvSpPr>
        <p:spPr>
          <a:xfrm>
            <a:off x="311700" y="141695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a:t>Il cortometraggio tratta di una storia molto delicata da spiegare, comunque purtroppo sono cose che accadono e anche molto frequentemente, fa sempre un certo effetto quando ne parliamo e essendo questione per tutti, neanch’io riesco a esprimere un commento personale, perchè non avendo mai parlato di questi argomenti non so trattarli, ma ritengo necessario sapere a cosa portano queste sostanze e cosa possono causare.</a:t>
            </a:r>
            <a:endParaRPr/>
          </a:p>
        </p:txBody>
      </p:sp>
      <p:pic>
        <p:nvPicPr>
          <p:cNvPr id="216" name="Google Shape;216;p18"/>
          <p:cNvPicPr preferRelativeResize="0"/>
          <p:nvPr/>
        </p:nvPicPr>
        <p:blipFill>
          <a:blip r:embed="rId3">
            <a:alphaModFix/>
          </a:blip>
          <a:stretch>
            <a:fillRect/>
          </a:stretch>
        </p:blipFill>
        <p:spPr>
          <a:xfrm>
            <a:off x="3119700" y="664000"/>
            <a:ext cx="5719500" cy="38154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9"/>
          <p:cNvSpPr txBox="1"/>
          <p:nvPr>
            <p:ph type="title"/>
          </p:nvPr>
        </p:nvSpPr>
        <p:spPr>
          <a:xfrm>
            <a:off x="311700" y="193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3600"/>
              <a:t>Due piedi sinistri</a:t>
            </a:r>
            <a:endParaRPr sz="3600"/>
          </a:p>
        </p:txBody>
      </p:sp>
      <p:sp>
        <p:nvSpPr>
          <p:cNvPr id="222" name="Google Shape;222;p19"/>
          <p:cNvSpPr txBox="1"/>
          <p:nvPr>
            <p:ph idx="1" type="body"/>
          </p:nvPr>
        </p:nvSpPr>
        <p:spPr>
          <a:xfrm>
            <a:off x="311700" y="880025"/>
            <a:ext cx="8520600" cy="387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it"/>
              <a:t>Riassunto:                                                                                                                                     </a:t>
            </a:r>
            <a:r>
              <a:rPr lang="it" sz="1600"/>
              <a:t>Questo cortometraggio inizia con dei ragazzini di città che giocano in un parco di Roma a pallone, quando Leo uno di loro avendo i piedi storti, lancia la palla fuori dal “campo”(delimitato dagli zaini di scuola) e la palla cade vicino ad una ragazzina, Luana e Mirko amichevolmente le si avvicina e prende la palla iniziando una mezza conversazione, che vuole continuare dopo con Luana. continua la partita, finché Leo tira di nuovo la palla “fuori”, così gli amici decidono di andarsi a prendere un gelato e l’ultimo che arriva al bar è della Lazio(a Roma la maggior parte delle persone, tifa Roma e c’è sempre una certa rivalità tra tifosi della Roma e tifosi della Lazio)       Mirko, però preferisce tornare a parlare con Luana e lui invitandola di andare a prendere un gelato con i suoi amici, salta il muretto dove la ragazzina era seduta e vede che è sulla sedia a rotelle, lui dice che si vergogna e non può farsi vedere con lei dai suoi amici. lei pensa che si vergogna di lei per il semplice motivo che si trova seduta sulla sedia a rotelle, ma lei non può farci niente perchè è nata così, ma un realtà Mirko si vergogna perchè è della Lazio(sulla sedia a rotelle ha lo stemma della Lazio e così i due si salutano, MIrko deluso e Luana relativamente felice.</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0"/>
          <p:cNvPicPr preferRelativeResize="0"/>
          <p:nvPr/>
        </p:nvPicPr>
        <p:blipFill rotWithShape="1">
          <a:blip r:embed="rId3">
            <a:alphaModFix/>
          </a:blip>
          <a:srcRect b="0" l="14473" r="14473" t="0"/>
          <a:stretch/>
        </p:blipFill>
        <p:spPr>
          <a:xfrm>
            <a:off x="3278400" y="0"/>
            <a:ext cx="5865607" cy="5143502"/>
          </a:xfrm>
          <a:prstGeom prst="rect">
            <a:avLst/>
          </a:prstGeom>
          <a:noFill/>
          <a:ln>
            <a:noFill/>
          </a:ln>
        </p:spPr>
      </p:pic>
      <p:sp>
        <p:nvSpPr>
          <p:cNvPr id="228" name="Google Shape;228;p20"/>
          <p:cNvSpPr txBox="1"/>
          <p:nvPr>
            <p:ph type="title"/>
          </p:nvPr>
        </p:nvSpPr>
        <p:spPr>
          <a:xfrm>
            <a:off x="311700" y="1153900"/>
            <a:ext cx="2655000" cy="85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it"/>
              <a:t>Commento:</a:t>
            </a:r>
            <a:endParaRPr b="1"/>
          </a:p>
        </p:txBody>
      </p:sp>
      <p:sp>
        <p:nvSpPr>
          <p:cNvPr id="229" name="Google Shape;229;p20"/>
          <p:cNvSpPr txBox="1"/>
          <p:nvPr>
            <p:ph idx="1" type="body"/>
          </p:nvPr>
        </p:nvSpPr>
        <p:spPr>
          <a:xfrm>
            <a:off x="311700" y="2022050"/>
            <a:ext cx="2655000" cy="292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sz="1200"/>
              <a:t>Questo cortometraggio è quello che mi è piaciuto di più fra tutti e sinceramente mi piace anche il significato che trasmette , cioè quello che il ragazzo non si vergogna della ragazza per come è, quindi perchè è sulla sedia a rotelle, ma per il semplice fatto che lei tifa Lazio, mentre lui tifa Roma e il messaggio trasmesso è quello di apprezzare sempre le persone come sono e non pensare ai difetti che hanno.</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txBox="1"/>
          <p:nvPr>
            <p:ph type="title"/>
          </p:nvPr>
        </p:nvSpPr>
        <p:spPr>
          <a:xfrm>
            <a:off x="311700" y="445025"/>
            <a:ext cx="8520600" cy="78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sz="3600"/>
              <a:t>Commento personale</a:t>
            </a:r>
            <a:endParaRPr sz="3600"/>
          </a:p>
          <a:p>
            <a:pPr indent="0" lvl="0" marL="0" rtl="0" algn="l">
              <a:spcBef>
                <a:spcPts val="0"/>
              </a:spcBef>
              <a:spcAft>
                <a:spcPts val="0"/>
              </a:spcAft>
              <a:buNone/>
            </a:pPr>
            <a:r>
              <a:t/>
            </a:r>
            <a:endParaRPr/>
          </a:p>
        </p:txBody>
      </p:sp>
      <p:sp>
        <p:nvSpPr>
          <p:cNvPr id="235" name="Google Shape;235;p21"/>
          <p:cNvSpPr txBox="1"/>
          <p:nvPr>
            <p:ph idx="1" type="body"/>
          </p:nvPr>
        </p:nvSpPr>
        <p:spPr>
          <a:xfrm>
            <a:off x="311700" y="144395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it" sz="2000"/>
              <a:t>Trovo che tutti gli argomenti trattati, siano temi importanti e necessari da affrontare, anche se forse non possiamo capire realmente cosa possono causare questi mali, ma intanto è importante saperlo e che questi siano di insegnamento a tutti noi. Trovo altrettanto necessario parlare di male, noi abbiamo affrontato il male nelle sue diverse forme e tutte ci dava inizialmente una spiegazione di quale fosse il male e dopo di che le conseguenze al male procurato, perciò spero che siano di aiuto per noi e per gli altri queste spiegazioni</a:t>
            </a:r>
            <a:r>
              <a:rPr lang="it"/>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