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6" r:id="rId4"/>
    <p:sldId id="258" r:id="rId5"/>
    <p:sldId id="268" r:id="rId6"/>
    <p:sldId id="259" r:id="rId7"/>
    <p:sldId id="269" r:id="rId8"/>
    <p:sldId id="260" r:id="rId9"/>
    <p:sldId id="270" r:id="rId10"/>
    <p:sldId id="261" r:id="rId11"/>
    <p:sldId id="271" r:id="rId12"/>
    <p:sldId id="263" r:id="rId13"/>
    <p:sldId id="272" r:id="rId14"/>
    <p:sldId id="264" r:id="rId15"/>
    <p:sldId id="273" r:id="rId1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9B79D2B-FDC4-45C0-B59A-41C8A74EC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C6309442-75AC-43D2-9484-C9CDF2EBD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D610C39-541D-4160-B08B-E6C26F80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B784-C313-4914-B605-1B05EE693F27}" type="datetimeFigureOut">
              <a:rPr lang="ro-RO" smtClean="0"/>
              <a:t>11.12.2020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11943D0-C038-4775-80B8-8D019717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D23A7AC-2A46-44EB-A8F4-C76F263B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0CC-7A50-4FF1-8821-34F3B9F59D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303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AD3E898-1189-4E77-A2E7-14E6B155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3363C7F-2536-4127-AE95-DCCFC6A4C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1A7ECB3-35BB-4666-8CAA-40809371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B784-C313-4914-B605-1B05EE693F27}" type="datetimeFigureOut">
              <a:rPr lang="ro-RO" smtClean="0"/>
              <a:t>11.12.2020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8696FEC-7A6E-4F04-BFC3-DCE479BC8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BABF3B2-7D17-4346-80DC-47985A44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0CC-7A50-4FF1-8821-34F3B9F59D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769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6C778EF9-EFE5-410D-8C8D-9CD15CB406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D3F5D05C-9D9C-461B-94A8-7F75E98E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0AA2CA1-8EB7-448E-BAF3-13ABD44F6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B784-C313-4914-B605-1B05EE693F27}" type="datetimeFigureOut">
              <a:rPr lang="ro-RO" smtClean="0"/>
              <a:t>11.12.2020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C92DE98-A70F-40C6-9B30-CACE58A0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5F77EDA-3A13-4F1D-9360-B1331E8A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0CC-7A50-4FF1-8821-34F3B9F59D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7772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C5EA524-F6BB-4C46-AADF-B49B5DDD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6929F09-0857-4CC5-94B8-3BFA7AF1F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CEA3BDA-1109-4DBA-93C9-70703AC0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B784-C313-4914-B605-1B05EE693F27}" type="datetimeFigureOut">
              <a:rPr lang="ro-RO" smtClean="0"/>
              <a:t>11.12.2020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34CA317-59D2-4324-9E86-8A01B891A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D1E1486-8672-470F-866B-DF091D7A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0CC-7A50-4FF1-8821-34F3B9F59D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869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919481B-60AA-45E5-8906-15E2251E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F83B938-E0D1-4188-B3CE-D3EA65ABF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FD5DAF0-941B-4464-A7C7-B40D013F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B784-C313-4914-B605-1B05EE693F27}" type="datetimeFigureOut">
              <a:rPr lang="ro-RO" smtClean="0"/>
              <a:t>11.12.2020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F4122FF-EB15-4C9E-92C2-FC0D11472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2E75D1A-5C1E-496B-B94C-42AE7612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0CC-7A50-4FF1-8821-34F3B9F59D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4725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A329C35-2B19-443B-B81C-B104A7F5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7BE1F11-8D07-41D7-A857-A44D84348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4815B7E0-A079-453E-A7A8-F69D3A254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1783A10D-BF87-478D-8BD9-CC2AEBDB8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B784-C313-4914-B605-1B05EE693F27}" type="datetimeFigureOut">
              <a:rPr lang="ro-RO" smtClean="0"/>
              <a:t>11.12.2020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9D2FFA6-0891-4018-8A3F-EBEEA6491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6BFD8EA-C7E8-4463-96F6-0B5D5C83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0CC-7A50-4FF1-8821-34F3B9F59D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4091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24033BA-397B-4664-BE5F-B20006D4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69CB8DD-1DDA-41E8-B9B4-8F7187CB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DF286B3F-D4D4-445A-BC6B-B7938309F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A74E081C-12ED-4BC1-93EE-E47486537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CF94005C-3D00-44B9-8C20-B5E590F33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81C65554-164F-403B-A1A8-1F04F788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B784-C313-4914-B605-1B05EE693F27}" type="datetimeFigureOut">
              <a:rPr lang="ro-RO" smtClean="0"/>
              <a:t>11.12.2020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75D3EC51-A017-49AD-A1A0-7838DEAD8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249EB49A-9864-44E6-BCCA-DEDD4C2B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0CC-7A50-4FF1-8821-34F3B9F59D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7056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CD16BEC-91B7-4729-B590-58B6D98C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C5EA17B0-8F64-49C8-88D2-1A6668610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B784-C313-4914-B605-1B05EE693F27}" type="datetimeFigureOut">
              <a:rPr lang="ro-RO" smtClean="0"/>
              <a:t>11.12.2020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4BD13694-A00F-4EA9-B8DB-D5839991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F23F4C53-1AE6-4D8D-8C7A-FB45100D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0CC-7A50-4FF1-8821-34F3B9F59D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9862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E31FC00F-7D7E-4294-9A33-8761DBCB7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B784-C313-4914-B605-1B05EE693F27}" type="datetimeFigureOut">
              <a:rPr lang="ro-RO" smtClean="0"/>
              <a:t>11.12.2020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CD3C7624-41F2-4407-B64A-F96A7530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B89ED440-54E7-4DC3-9200-3A4E9256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0CC-7A50-4FF1-8821-34F3B9F59D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5273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D510F03-6395-44CE-81F5-F7D74ECB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7ED2BB0-20B4-4055-9C30-7E4B8ED2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00A69059-4381-4045-86D5-DCDBAD496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AF877E9-ABAC-436F-8D03-219306D6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B784-C313-4914-B605-1B05EE693F27}" type="datetimeFigureOut">
              <a:rPr lang="ro-RO" smtClean="0"/>
              <a:t>11.12.2020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3A391975-77BE-4650-80EC-A2AAE523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8A10AE6-3AAB-48BC-B78B-64FAD3DF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0CC-7A50-4FF1-8821-34F3B9F59D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7192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5FE821B-3F73-4C03-92C6-079D813A6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E36401A5-D015-47B0-A2AA-57F1A073D3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A6F61BA-BBB8-42BC-A749-38B2474A1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F509247-2FBC-4828-8C09-A4D538F25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B784-C313-4914-B605-1B05EE693F27}" type="datetimeFigureOut">
              <a:rPr lang="ro-RO" smtClean="0"/>
              <a:t>11.12.2020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6CF6F661-16FC-48B6-90DE-071C78914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5D1D160-D213-4833-A3EF-1C2D65C3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0CC-7A50-4FF1-8821-34F3B9F59D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1806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5E0C4D5D-1A52-4E7E-9274-9C8AB222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FA71251E-F769-4080-80F5-C8B6373B8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4098906-1D82-4457-9D21-20432B89E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BB784-C313-4914-B605-1B05EE693F27}" type="datetimeFigureOut">
              <a:rPr lang="ro-RO" smtClean="0"/>
              <a:t>11.12.2020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C22026F-009E-4859-8DB6-0B2A79950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8108CC5-2198-4361-999D-7C50F0FE7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850CC-7A50-4FF1-8821-34F3B9F59D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446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AFbxEmyuBU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21A1214-129E-4D37-AE85-69A9C4D3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8000" b="1" dirty="0"/>
              <a:t>HAI GHICEȘTE!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F8EBDDA-8B81-4810-AF2A-45ACC1856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966" y="1690688"/>
            <a:ext cx="7738946" cy="5545331"/>
          </a:xfrm>
        </p:spPr>
        <p:txBody>
          <a:bodyPr>
            <a:normAutofit/>
          </a:bodyPr>
          <a:lstStyle/>
          <a:p>
            <a:pPr algn="ctr"/>
            <a:r>
              <a:rPr lang="ro-RO" sz="6000" b="1" dirty="0">
                <a:solidFill>
                  <a:srgbClr val="FFFF00"/>
                </a:solidFill>
              </a:rPr>
              <a:t>PROVOCĂRILE ZILEI DE LUNI</a:t>
            </a:r>
          </a:p>
          <a:p>
            <a:pPr algn="ctr"/>
            <a:r>
              <a:rPr lang="ro-RO" sz="6000" b="1" dirty="0">
                <a:solidFill>
                  <a:srgbClr val="FFFF00"/>
                </a:solidFill>
              </a:rPr>
              <a:t>14 decembrie 2020</a:t>
            </a:r>
          </a:p>
          <a:p>
            <a:pPr algn="ctr"/>
            <a:endParaRPr lang="ro-RO" sz="6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o-RO" sz="4000" b="1" dirty="0">
                <a:solidFill>
                  <a:srgbClr val="7030A0"/>
                </a:solidFill>
              </a:rPr>
              <a:t>@ </a:t>
            </a:r>
            <a:r>
              <a:rPr lang="ro-RO" sz="4000" b="1" dirty="0" err="1">
                <a:solidFill>
                  <a:srgbClr val="7030A0"/>
                </a:solidFill>
              </a:rPr>
              <a:t>Eli_Minecuta</a:t>
            </a:r>
            <a:endParaRPr lang="ro-RO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6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510B048-0099-41F3-B9AB-460AB887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122" name="Picture 2" descr="Rudolph Christmas Tree Snow Globe Wallpaper, PNG, 1714x1985px, Rudolph,  Android, Christmas, Christmas And Holiday Season, Christmas">
            <a:extLst>
              <a:ext uri="{FF2B5EF4-FFF2-40B4-BE49-F238E27FC236}">
                <a16:creationId xmlns:a16="http://schemas.microsoft.com/office/drawing/2014/main" id="{C2A28570-695C-4804-B146-05290053CC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359104" cy="620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A30CD99-3607-4639-AFC1-4B2661F2E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280" y="2476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3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61E2C4B-658E-4F24-B271-F94527CC4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Picture 2" descr="Rudolph Christmas Tree Snow Globe Wallpaper, PNG, 1714x1985px, Rudolph,  Android, Christmas, Christmas And Holiday Season, Christmas">
            <a:extLst>
              <a:ext uri="{FF2B5EF4-FFF2-40B4-BE49-F238E27FC236}">
                <a16:creationId xmlns:a16="http://schemas.microsoft.com/office/drawing/2014/main" id="{A9A45ED4-56C1-44CE-8117-3278FAAD0B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5" y="133813"/>
            <a:ext cx="2408150" cy="27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edia online 4">
            <a:hlinkClick r:id="" action="ppaction://media"/>
            <a:extLst>
              <a:ext uri="{FF2B5EF4-FFF2-40B4-BE49-F238E27FC236}">
                <a16:creationId xmlns:a16="http://schemas.microsoft.com/office/drawing/2014/main" id="{BC73AD5C-3B35-41C0-BF09-40E361948F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11190" y="615989"/>
            <a:ext cx="9166303" cy="515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27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510B048-0099-41F3-B9AB-460AB887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FFFF00"/>
                </a:solidFill>
              </a:rPr>
              <a:t>NUMELE DE ELF</a:t>
            </a:r>
          </a:p>
        </p:txBody>
      </p:sp>
      <p:pic>
        <p:nvPicPr>
          <p:cNvPr id="6146" name="Picture 2" descr="12 Places to Find Free Christmas Clip Art">
            <a:extLst>
              <a:ext uri="{FF2B5EF4-FFF2-40B4-BE49-F238E27FC236}">
                <a16:creationId xmlns:a16="http://schemas.microsoft.com/office/drawing/2014/main" id="{12F0090A-ACEE-42F4-A8A6-969AA1F0BF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68" y="1027906"/>
            <a:ext cx="499974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309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E983F8A-3B74-4D5B-BC28-5C2D346A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156" y="365124"/>
            <a:ext cx="10515600" cy="1325563"/>
          </a:xfrm>
        </p:spPr>
        <p:txBody>
          <a:bodyPr/>
          <a:lstStyle/>
          <a:p>
            <a:endParaRPr lang="ro-RO" dirty="0"/>
          </a:p>
        </p:txBody>
      </p:sp>
      <p:pic>
        <p:nvPicPr>
          <p:cNvPr id="4" name="Picture 2" descr="12 Places to Find Free Christmas Clip Art">
            <a:extLst>
              <a:ext uri="{FF2B5EF4-FFF2-40B4-BE49-F238E27FC236}">
                <a16:creationId xmlns:a16="http://schemas.microsoft.com/office/drawing/2014/main" id="{CD8501F7-3268-48A5-AE54-278B5E0143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23" y="365124"/>
            <a:ext cx="2087567" cy="18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ste posibil ca imaginea să conţină: text care spune „Ajuborul luiMos Crăciun Găsește-ți numele de elf! Inițiala prenumelui tău Lung ta de naștere A- Cozonac M- Glob lanuarie- fericit B- Clopoțel N- Cadouri Februarie- vesel C- Fulg de nea Martie- luminos 0- Şemineu D- Ger P- Vacanță Aprilie- dulce E- Scorțișoară R- Sanie Mai- minunat F- Turțure Ciocolată lunie- miraculos G Beteală T/T- Bezea Iulie- darnic H- Ren U- Viscol August- înghețat I- Bomboană V/ W- Spirit Septembrie- înfofolit ၂- Vâsc X- Colindă Octombrie- magic K- Lumină Y- Bucurie Noiembrie- călduros L Prăjitură Z- Steluță Decembrie- mărinimos”">
            <a:extLst>
              <a:ext uri="{FF2B5EF4-FFF2-40B4-BE49-F238E27FC236}">
                <a16:creationId xmlns:a16="http://schemas.microsoft.com/office/drawing/2014/main" id="{E71F4F07-718B-4893-B517-9B4254976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14" y="0"/>
            <a:ext cx="10028141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362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510B048-0099-41F3-B9AB-460AB887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751" y="681037"/>
            <a:ext cx="10515600" cy="1325563"/>
          </a:xfrm>
        </p:spPr>
        <p:txBody>
          <a:bodyPr/>
          <a:lstStyle/>
          <a:p>
            <a:r>
              <a:rPr lang="ro-RO" dirty="0">
                <a:solidFill>
                  <a:srgbClr val="FFFF00"/>
                </a:solidFill>
              </a:rPr>
              <a:t>Microfonul magic dorește </a:t>
            </a:r>
            <a:br>
              <a:rPr lang="ro-RO" dirty="0">
                <a:solidFill>
                  <a:srgbClr val="FFFF00"/>
                </a:solidFill>
              </a:rPr>
            </a:br>
            <a:r>
              <a:rPr lang="ro-RO" dirty="0">
                <a:solidFill>
                  <a:srgbClr val="FFFF00"/>
                </a:solidFill>
              </a:rPr>
              <a:t>să cânți cântecul săptămânii.</a:t>
            </a:r>
          </a:p>
        </p:txBody>
      </p:sp>
      <p:pic>
        <p:nvPicPr>
          <p:cNvPr id="13314" name="Picture 2" descr="Magic Microphone Clipart | +1,566,198 clip arts">
            <a:extLst>
              <a:ext uri="{FF2B5EF4-FFF2-40B4-BE49-F238E27FC236}">
                <a16:creationId xmlns:a16="http://schemas.microsoft.com/office/drawing/2014/main" id="{A659E500-06B6-498B-B617-F49BBD43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284" y="2549176"/>
            <a:ext cx="389572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78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510B048-0099-41F3-B9AB-460AB887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020" y="1187932"/>
            <a:ext cx="10515600" cy="1325563"/>
          </a:xfrm>
        </p:spPr>
        <p:txBody>
          <a:bodyPr/>
          <a:lstStyle/>
          <a:p>
            <a:r>
              <a:rPr lang="ro-RO" dirty="0">
                <a:solidFill>
                  <a:srgbClr val="FFFF00"/>
                </a:solidFill>
              </a:rPr>
              <a:t>Semnul întrebării</a:t>
            </a:r>
            <a:br>
              <a:rPr lang="ro-RO" dirty="0">
                <a:solidFill>
                  <a:srgbClr val="FFFF00"/>
                </a:solidFill>
              </a:rPr>
            </a:br>
            <a:r>
              <a:rPr lang="ro-RO" dirty="0">
                <a:solidFill>
                  <a:srgbClr val="FFFF00"/>
                </a:solidFill>
              </a:rPr>
              <a:t>exemple de propoziții</a:t>
            </a:r>
          </a:p>
        </p:txBody>
      </p:sp>
      <p:pic>
        <p:nvPicPr>
          <p:cNvPr id="1026" name="Picture 2" descr="fata de om cu semnul intrebarii - republikaNEWS">
            <a:extLst>
              <a:ext uri="{FF2B5EF4-FFF2-40B4-BE49-F238E27FC236}">
                <a16:creationId xmlns:a16="http://schemas.microsoft.com/office/drawing/2014/main" id="{E7248769-39B7-498B-A6E0-43C3F3319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63" y="3429000"/>
            <a:ext cx="3153327" cy="29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EmLog: De ce ai vrea sa arati cuiva ceva de care nu esti tu multumit?">
            <a:extLst>
              <a:ext uri="{FF2B5EF4-FFF2-40B4-BE49-F238E27FC236}">
                <a16:creationId xmlns:a16="http://schemas.microsoft.com/office/drawing/2014/main" id="{9DD758FD-BCBA-4360-90F6-5B5734CBA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-265098"/>
            <a:ext cx="28670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7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510B048-0099-41F3-B9AB-460AB887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1026" name="Picture 2" descr="GLOB 150MM SATINAT ROSU DECOR ARABEGGIANTE - CraciunShop.ro">
            <a:extLst>
              <a:ext uri="{FF2B5EF4-FFF2-40B4-BE49-F238E27FC236}">
                <a16:creationId xmlns:a16="http://schemas.microsoft.com/office/drawing/2014/main" id="{BB3CB1BE-CBD5-49B3-952B-A058334232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34" y="288902"/>
            <a:ext cx="6174952" cy="656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70C6B2B1-387A-4112-8F90-7200B808E9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88" y="2481145"/>
            <a:ext cx="2605451" cy="26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0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5CB43A3-20A5-4B9C-AE1C-75E92E2EF5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ABCAEE50-EB7A-4898-A74A-0180EA4C5B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472F84DF-CCC8-4370-9794-3BAD4A73C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6"/>
          <a:stretch/>
        </p:blipFill>
        <p:spPr>
          <a:xfrm>
            <a:off x="4302708" y="84625"/>
            <a:ext cx="7652742" cy="6850676"/>
          </a:xfrm>
          <a:prstGeom prst="rect">
            <a:avLst/>
          </a:prstGeom>
        </p:spPr>
      </p:pic>
      <p:pic>
        <p:nvPicPr>
          <p:cNvPr id="6" name="Picture 2" descr="GLOB 150MM SATINAT ROSU DECOR ARABEGGIANTE - CraciunShop.ro">
            <a:extLst>
              <a:ext uri="{FF2B5EF4-FFF2-40B4-BE49-F238E27FC236}">
                <a16:creationId xmlns:a16="http://schemas.microsoft.com/office/drawing/2014/main" id="{16A308CF-0AD2-41BC-A227-4B726F996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7" y="869989"/>
            <a:ext cx="3060604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40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ristmas star clip art black and white free clipartandscrap -  ClipartAndScrap">
            <a:extLst>
              <a:ext uri="{FF2B5EF4-FFF2-40B4-BE49-F238E27FC236}">
                <a16:creationId xmlns:a16="http://schemas.microsoft.com/office/drawing/2014/main" id="{F38F5C5A-5173-49AB-8A17-55C4AC37C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095" y="613318"/>
            <a:ext cx="5579647" cy="540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E630C18-6D46-4040-9697-DE0733799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909" y="2476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14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5CB43A3-20A5-4B9C-AE1C-75E92E2EF5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ABCAEE50-EB7A-4898-A74A-0180EA4C5B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472F84DF-CCC8-4370-9794-3BAD4A73C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87"/>
          <a:stretch/>
        </p:blipFill>
        <p:spPr>
          <a:xfrm>
            <a:off x="190574" y="2742976"/>
            <a:ext cx="11585113" cy="4466975"/>
          </a:xfrm>
          <a:prstGeom prst="rect">
            <a:avLst/>
          </a:prstGeom>
        </p:spPr>
      </p:pic>
      <p:pic>
        <p:nvPicPr>
          <p:cNvPr id="6" name="Picture 2" descr="Christmas star clip art black and white free clipartandscrap -  ClipartAndScrap">
            <a:extLst>
              <a:ext uri="{FF2B5EF4-FFF2-40B4-BE49-F238E27FC236}">
                <a16:creationId xmlns:a16="http://schemas.microsoft.com/office/drawing/2014/main" id="{D77EAF59-A378-4019-A9E2-0A3E55FED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3" y="312339"/>
            <a:ext cx="2070875" cy="200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4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510B048-0099-41F3-B9AB-460AB887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074" name="Picture 2" descr="Vector snow globe with a christmas tree and snowma | Christmas snow globes,  Snow globes, Snow globes for sale">
            <a:extLst>
              <a:ext uri="{FF2B5EF4-FFF2-40B4-BE49-F238E27FC236}">
                <a16:creationId xmlns:a16="http://schemas.microsoft.com/office/drawing/2014/main" id="{528D0244-F839-4C60-8900-17A63E97F6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86" y="275605"/>
            <a:ext cx="5616792" cy="613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DFF3E69-B28B-42D7-9397-B1526B8E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606" y="1202869"/>
            <a:ext cx="2782675" cy="27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583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ubstituent conținut 7">
            <a:extLst>
              <a:ext uri="{FF2B5EF4-FFF2-40B4-BE49-F238E27FC236}">
                <a16:creationId xmlns:a16="http://schemas.microsoft.com/office/drawing/2014/main" id="{800CD4B7-909B-4496-8F2B-30C13758A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10"/>
          <a:stretch/>
        </p:blipFill>
        <p:spPr>
          <a:xfrm>
            <a:off x="4051493" y="327528"/>
            <a:ext cx="8140507" cy="6202943"/>
          </a:xfrm>
        </p:spPr>
      </p:pic>
      <p:pic>
        <p:nvPicPr>
          <p:cNvPr id="3" name="Picture 2" descr="Vector snow globe with a christmas tree and snowma | Christmas snow globes,  Snow globes, Snow globes for sale">
            <a:extLst>
              <a:ext uri="{FF2B5EF4-FFF2-40B4-BE49-F238E27FC236}">
                <a16:creationId xmlns:a16="http://schemas.microsoft.com/office/drawing/2014/main" id="{6ADC9014-A34E-4FA1-BAA0-20C8C2AC9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72" y="1767825"/>
            <a:ext cx="2106689" cy="230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66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510B048-0099-41F3-B9AB-460AB887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098" name="Picture 2" descr="Free Yellow Star, Download Free Clip Art, Free Clip Art on Clipart Library">
            <a:extLst>
              <a:ext uri="{FF2B5EF4-FFF2-40B4-BE49-F238E27FC236}">
                <a16:creationId xmlns:a16="http://schemas.microsoft.com/office/drawing/2014/main" id="{5814E0B9-7388-481A-B566-12B5A9C907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1594"/>
            <a:ext cx="5418332" cy="515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28B04FD-54D2-4753-9393-FBA747E7B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456" y="30432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64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1BD2A6F-A0CC-45F8-B0AA-555ADE838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8" name="Substituent conținut 7">
            <a:extLst>
              <a:ext uri="{FF2B5EF4-FFF2-40B4-BE49-F238E27FC236}">
                <a16:creationId xmlns:a16="http://schemas.microsoft.com/office/drawing/2014/main" id="{800CD4B7-909B-4496-8F2B-30C13758A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7" b="-513"/>
          <a:stretch/>
        </p:blipFill>
        <p:spPr>
          <a:xfrm>
            <a:off x="1211398" y="168081"/>
            <a:ext cx="10980602" cy="6689919"/>
          </a:xfrm>
        </p:spPr>
      </p:pic>
      <p:pic>
        <p:nvPicPr>
          <p:cNvPr id="4" name="Picture 2" descr="Free Yellow Star, Download Free Clip Art, Free Clip Art on Clipart Library">
            <a:extLst>
              <a:ext uri="{FF2B5EF4-FFF2-40B4-BE49-F238E27FC236}">
                <a16:creationId xmlns:a16="http://schemas.microsoft.com/office/drawing/2014/main" id="{37689122-D42C-425F-92FC-877D6073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212464" cy="11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89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32</Words>
  <Application>Microsoft Office PowerPoint</Application>
  <PresentationFormat>Ecran lat</PresentationFormat>
  <Paragraphs>8</Paragraphs>
  <Slides>15</Slides>
  <Notes>0</Notes>
  <HiddenSlides>0</HiddenSlides>
  <MMClips>1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Temă Office</vt:lpstr>
      <vt:lpstr>HAI GHICEȘTE!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NUMELE DE ELF</vt:lpstr>
      <vt:lpstr>Prezentare PowerPoint</vt:lpstr>
      <vt:lpstr>Microfonul magic dorește  să cânți cântecul săptămânii.</vt:lpstr>
      <vt:lpstr>Semnul întrebării exemple de propoziții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 GHICEȘTE!</dc:title>
  <dc:creator>Elisabeta Mînecuță</dc:creator>
  <cp:lastModifiedBy>Elisabeta Mînecuță</cp:lastModifiedBy>
  <cp:revision>7</cp:revision>
  <dcterms:created xsi:type="dcterms:W3CDTF">2020-12-11T17:02:17Z</dcterms:created>
  <dcterms:modified xsi:type="dcterms:W3CDTF">2020-12-11T17:59:43Z</dcterms:modified>
</cp:coreProperties>
</file>