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69" r:id="rId4"/>
    <p:sldId id="265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5" d="100"/>
          <a:sy n="65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75BAA-4FEF-477A-A98D-A00DCE7217E7}" type="datetimeFigureOut">
              <a:rPr lang="ro-RO" smtClean="0"/>
              <a:t>19.12.2020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254D-D62B-4D6F-A34C-4BE10D5A824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13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DBAD-1FD7-4FD6-85D5-F577C0DEAED8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B254-A658-44CD-8742-09CFCB6C3775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FA15-070D-41D1-84D3-898B20E9F6C2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32F0-B23F-4986-AEA6-416E300F8FA5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2415-8C7E-460C-B2E6-3400E5948D12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2D49-4513-49B4-B690-D35201D506A2}" type="datetime1">
              <a:rPr lang="ro-RO" smtClean="0"/>
              <a:t>19.12.2020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AF55-4685-4EEE-BAC5-71B4D8C3EEAA}" type="datetime1">
              <a:rPr lang="ro-RO" smtClean="0"/>
              <a:t>19.12.2020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3722-4E0A-49C2-A49E-2BD8D9D9A078}" type="datetime1">
              <a:rPr lang="ro-RO" smtClean="0"/>
              <a:t>19.12.2020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D0A-CD3B-48CD-9005-58319C54719F}" type="datetime1">
              <a:rPr lang="ro-RO" smtClean="0"/>
              <a:t>19.12.2020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AC64-5561-4D0B-83D7-C07588B52B6C}" type="datetime1">
              <a:rPr lang="ro-RO" smtClean="0"/>
              <a:t>19.12.2020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20C-7292-41F6-AEC9-2D136506263E}" type="datetime1">
              <a:rPr lang="ro-RO" smtClean="0"/>
              <a:t>19.12.2020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0F65135-002B-4FDD-82D9-4AB5B0AC1CA4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o-RO"/>
              <a:t>@Minecuta_cu_idei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4EE878D-C232-4C9A-B251-24A374A96F87}" type="slidenum">
              <a:rPr lang="ro-RO" smtClean="0"/>
              <a:t>‹#›</a:t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543800" cy="1524000"/>
          </a:xfrm>
        </p:spPr>
        <p:txBody>
          <a:bodyPr/>
          <a:lstStyle/>
          <a:p>
            <a:r>
              <a:rPr lang="ro-RO" dirty="0" err="1"/>
              <a:t>Gasiti</a:t>
            </a:r>
            <a:r>
              <a:rPr lang="ro-RO" dirty="0"/>
              <a:t> rime !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6858000" cy="990600"/>
          </a:xfrm>
        </p:spPr>
        <p:txBody>
          <a:bodyPr>
            <a:normAutofit fontScale="85000" lnSpcReduction="10000"/>
          </a:bodyPr>
          <a:lstStyle/>
          <a:p>
            <a:r>
              <a:rPr lang="ro-RO" dirty="0" err="1"/>
              <a:t>Adunati</a:t>
            </a:r>
            <a:r>
              <a:rPr lang="ro-RO" dirty="0"/>
              <a:t> puncte.</a:t>
            </a:r>
          </a:p>
          <a:p>
            <a:r>
              <a:rPr lang="ro-RO" dirty="0" err="1"/>
              <a:t>Sunteti</a:t>
            </a:r>
            <a:r>
              <a:rPr lang="ro-RO" dirty="0"/>
              <a:t> </a:t>
            </a:r>
            <a:r>
              <a:rPr lang="ro-RO" dirty="0" err="1"/>
              <a:t>norocosi</a:t>
            </a:r>
            <a:r>
              <a:rPr lang="ro-RO" dirty="0"/>
              <a:t> daca </a:t>
            </a:r>
            <a:r>
              <a:rPr lang="ro-RO" dirty="0" err="1"/>
              <a:t>gasiti</a:t>
            </a:r>
            <a:r>
              <a:rPr lang="ro-RO" dirty="0"/>
              <a:t> RIMA CU STELUȚĂ. </a:t>
            </a:r>
          </a:p>
        </p:txBody>
      </p:sp>
      <p:sp>
        <p:nvSpPr>
          <p:cNvPr id="4" name="Stea cu 5 colţuri 3"/>
          <p:cNvSpPr/>
          <p:nvPr/>
        </p:nvSpPr>
        <p:spPr>
          <a:xfrm>
            <a:off x="7308304" y="364502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6"/>
          <a:stretch/>
        </p:blipFill>
        <p:spPr bwMode="auto">
          <a:xfrm>
            <a:off x="2294831" y="4221088"/>
            <a:ext cx="3707904" cy="23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B00A10A-DE48-45FB-9203-3A25D6AF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5847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BUNĂTATE </a:t>
            </a:r>
            <a:br>
              <a:rPr lang="ro-RO" dirty="0"/>
            </a:br>
            <a:r>
              <a:rPr lang="ro-RO" dirty="0"/>
              <a:t>LĂUDATE</a:t>
            </a:r>
            <a:br>
              <a:rPr lang="ro-RO" dirty="0"/>
            </a:br>
            <a:r>
              <a:rPr lang="ro-RO" dirty="0"/>
              <a:t>ORDONATE</a:t>
            </a:r>
            <a:br>
              <a:rPr lang="ro-RO" dirty="0"/>
            </a:br>
            <a:r>
              <a:rPr lang="ro-RO" dirty="0"/>
              <a:t>SUPĂRATE</a:t>
            </a:r>
          </a:p>
        </p:txBody>
      </p:sp>
      <p:sp>
        <p:nvSpPr>
          <p:cNvPr id="4" name="Substituent conținut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591072"/>
          </a:xfrm>
        </p:spPr>
        <p:txBody>
          <a:bodyPr>
            <a:normAutofit/>
          </a:bodyPr>
          <a:lstStyle/>
          <a:p>
            <a:r>
              <a:rPr lang="ro-RO" sz="5400" dirty="0"/>
              <a:t>SĂNĂTATE</a:t>
            </a:r>
          </a:p>
        </p:txBody>
      </p:sp>
      <p:sp>
        <p:nvSpPr>
          <p:cNvPr id="5" name="Stea cu 5 colţuri 4"/>
          <p:cNvSpPr/>
          <p:nvPr/>
        </p:nvSpPr>
        <p:spPr>
          <a:xfrm>
            <a:off x="3544280" y="3212976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Picture 5" descr="C:\Eigene Bilder\Neue Weihnachtsbilder\fens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52625"/>
            <a:ext cx="4214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82ED0A30-051D-49B3-88F4-E9F453D7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7897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ACȚIUNE</a:t>
            </a:r>
            <a:br>
              <a:rPr lang="ro-RO" dirty="0"/>
            </a:br>
            <a:r>
              <a:rPr lang="ro-RO" dirty="0"/>
              <a:t>CĂRBUNE</a:t>
            </a:r>
            <a:br>
              <a:rPr lang="ro-RO" dirty="0"/>
            </a:br>
            <a:r>
              <a:rPr lang="ro-RO" dirty="0"/>
              <a:t>TENSIUNE</a:t>
            </a:r>
            <a:br>
              <a:rPr lang="ro-RO" dirty="0"/>
            </a:br>
            <a:r>
              <a:rPr lang="ro-RO" dirty="0"/>
              <a:t>SPUNE </a:t>
            </a:r>
          </a:p>
        </p:txBody>
      </p:sp>
      <p:sp>
        <p:nvSpPr>
          <p:cNvPr id="4" name="Substituent conținut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591072"/>
          </a:xfrm>
        </p:spPr>
        <p:txBody>
          <a:bodyPr>
            <a:normAutofit/>
          </a:bodyPr>
          <a:lstStyle/>
          <a:p>
            <a:r>
              <a:rPr lang="ro-RO" sz="5400" dirty="0"/>
              <a:t>MINUNE</a:t>
            </a:r>
          </a:p>
        </p:txBody>
      </p:sp>
      <p:sp>
        <p:nvSpPr>
          <p:cNvPr id="5" name="Stea cu 5 colţuri 4"/>
          <p:cNvSpPr/>
          <p:nvPr/>
        </p:nvSpPr>
        <p:spPr>
          <a:xfrm>
            <a:off x="2699792" y="544522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Picture 4" descr="D:\steluta\IMAGINI PE CATEGORII\CRACIUN\1842431gsyb493tu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84052"/>
            <a:ext cx="4572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6939156-2150-457A-BE16-5F863AFC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5812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BUCURIE </a:t>
            </a:r>
            <a:br>
              <a:rPr lang="ro-RO" dirty="0"/>
            </a:br>
            <a:r>
              <a:rPr lang="ro-RO" dirty="0"/>
              <a:t>MAGAZIE</a:t>
            </a:r>
            <a:br>
              <a:rPr lang="ro-RO" dirty="0"/>
            </a:br>
            <a:r>
              <a:rPr lang="ro-RO" dirty="0"/>
              <a:t>PRIMĂRIE</a:t>
            </a:r>
            <a:br>
              <a:rPr lang="ro-RO" dirty="0"/>
            </a:br>
            <a:r>
              <a:rPr lang="ro-RO" dirty="0"/>
              <a:t>GALAXIE</a:t>
            </a:r>
          </a:p>
        </p:txBody>
      </p:sp>
      <p:sp>
        <p:nvSpPr>
          <p:cNvPr id="5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/>
              <a:t>VOIOȘIE</a:t>
            </a:r>
          </a:p>
        </p:txBody>
      </p:sp>
      <p:sp>
        <p:nvSpPr>
          <p:cNvPr id="4" name="Stea cu 5 colţuri 3"/>
          <p:cNvSpPr/>
          <p:nvPr/>
        </p:nvSpPr>
        <p:spPr>
          <a:xfrm>
            <a:off x="3220244" y="3212976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Picture 30" descr="donoel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876326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8D82990D-B84C-4CA1-95F5-8462A585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3773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600200"/>
          </a:xfrm>
        </p:spPr>
        <p:txBody>
          <a:bodyPr/>
          <a:lstStyle/>
          <a:p>
            <a:r>
              <a:rPr lang="ro-RO" dirty="0"/>
              <a:t>EXEMPLE</a:t>
            </a:r>
          </a:p>
        </p:txBody>
      </p:sp>
      <p:sp>
        <p:nvSpPr>
          <p:cNvPr id="4" name="Substituent conținut 2"/>
          <p:cNvSpPr>
            <a:spLocks noGrp="1"/>
          </p:cNvSpPr>
          <p:nvPr>
            <p:ph idx="1"/>
          </p:nvPr>
        </p:nvSpPr>
        <p:spPr>
          <a:xfrm>
            <a:off x="755576" y="2276872"/>
            <a:ext cx="7543800" cy="3886200"/>
          </a:xfrm>
        </p:spPr>
        <p:txBody>
          <a:bodyPr>
            <a:normAutofit fontScale="85000" lnSpcReduction="10000"/>
          </a:bodyPr>
          <a:lstStyle/>
          <a:p>
            <a:r>
              <a:rPr lang="ro-RO" sz="5400" dirty="0"/>
              <a:t>SOSIM – PORNIM – GĂSIM – DORIM – VENIM</a:t>
            </a:r>
          </a:p>
          <a:p>
            <a:r>
              <a:rPr lang="ro-RO" sz="5400" dirty="0"/>
              <a:t>VACANȚĂ – SPERANȚĂ – SUBSTANȚĂ – AMBULANȚĂ</a:t>
            </a:r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321B441A-2A87-4D55-A392-3273D44C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90887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11560" y="908720"/>
            <a:ext cx="7543800" cy="5400600"/>
          </a:xfrm>
        </p:spPr>
        <p:txBody>
          <a:bodyPr>
            <a:normAutofit/>
          </a:bodyPr>
          <a:lstStyle/>
          <a:p>
            <a:r>
              <a:rPr lang="ro-RO" dirty="0"/>
              <a:t>BRĂDUȚ</a:t>
            </a:r>
          </a:p>
          <a:p>
            <a:r>
              <a:rPr lang="ro-RO" dirty="0"/>
              <a:t>ZĂPADĂ</a:t>
            </a:r>
          </a:p>
          <a:p>
            <a:r>
              <a:rPr lang="ro-RO" dirty="0"/>
              <a:t>ÎNGERAȘ</a:t>
            </a:r>
          </a:p>
          <a:p>
            <a:r>
              <a:rPr lang="ro-RO" dirty="0"/>
              <a:t>GLOBULEȚE</a:t>
            </a:r>
          </a:p>
          <a:p>
            <a:r>
              <a:rPr lang="ro-RO" dirty="0"/>
              <a:t>COLINDE</a:t>
            </a:r>
          </a:p>
          <a:p>
            <a:r>
              <a:rPr lang="ro-RO" dirty="0"/>
              <a:t>CRĂCIUN</a:t>
            </a:r>
          </a:p>
          <a:p>
            <a:r>
              <a:rPr lang="ro-RO" dirty="0"/>
              <a:t>SĂNĂTATE</a:t>
            </a:r>
          </a:p>
          <a:p>
            <a:r>
              <a:rPr lang="ro-RO" dirty="0"/>
              <a:t>MINUNE</a:t>
            </a:r>
          </a:p>
          <a:p>
            <a:r>
              <a:rPr lang="ro-RO" dirty="0"/>
              <a:t>VOIOȘIE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  <p:pic>
        <p:nvPicPr>
          <p:cNvPr id="5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07" y="1124744"/>
            <a:ext cx="4919530" cy="36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stituent subsol 1">
            <a:extLst>
              <a:ext uri="{FF2B5EF4-FFF2-40B4-BE49-F238E27FC236}">
                <a16:creationId xmlns:a16="http://schemas.microsoft.com/office/drawing/2014/main" id="{5AC6DBF4-A368-4AF5-A423-4B6893A5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44620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55576" y="458112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o-RO" dirty="0"/>
              <a:t>MICUȚ</a:t>
            </a:r>
            <a:br>
              <a:rPr lang="ro-RO" dirty="0"/>
            </a:br>
            <a:r>
              <a:rPr lang="ro-RO" dirty="0"/>
              <a:t>GRĂSUȚ</a:t>
            </a:r>
            <a:br>
              <a:rPr lang="ro-RO" dirty="0"/>
            </a:br>
            <a:r>
              <a:rPr lang="ro-RO" dirty="0"/>
              <a:t>IEDUȚ</a:t>
            </a:r>
          </a:p>
        </p:txBody>
      </p:sp>
      <p:sp>
        <p:nvSpPr>
          <p:cNvPr id="4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/>
              <a:t>BRĂDUȚ</a:t>
            </a:r>
          </a:p>
        </p:txBody>
      </p:sp>
      <p:sp>
        <p:nvSpPr>
          <p:cNvPr id="3" name="Stea cu 5 colţuri 2"/>
          <p:cNvSpPr/>
          <p:nvPr/>
        </p:nvSpPr>
        <p:spPr>
          <a:xfrm>
            <a:off x="2896208" y="400506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Picture 1030" descr="fenyo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046479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4F1B1E5-9EF7-49BD-8BB9-5DC0554F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5122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CASCADĂ</a:t>
            </a:r>
            <a:br>
              <a:rPr lang="ro-RO" dirty="0"/>
            </a:br>
            <a:r>
              <a:rPr lang="ro-RO" dirty="0"/>
              <a:t>CIREADĂ</a:t>
            </a:r>
            <a:br>
              <a:rPr lang="ro-RO" dirty="0"/>
            </a:br>
            <a:r>
              <a:rPr lang="ro-RO" dirty="0"/>
              <a:t>LIVADĂ</a:t>
            </a:r>
            <a:br>
              <a:rPr lang="ro-RO" dirty="0"/>
            </a:br>
            <a:r>
              <a:rPr lang="ro-RO" dirty="0"/>
              <a:t>SĂ VADĂ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447056"/>
          </a:xfrm>
        </p:spPr>
        <p:txBody>
          <a:bodyPr>
            <a:normAutofit/>
          </a:bodyPr>
          <a:lstStyle/>
          <a:p>
            <a:r>
              <a:rPr lang="ro-RO" sz="5400" dirty="0"/>
              <a:t>ZĂPADĂ</a:t>
            </a:r>
          </a:p>
        </p:txBody>
      </p:sp>
      <p:sp>
        <p:nvSpPr>
          <p:cNvPr id="5" name="Stea cu 5 colţuri 4"/>
          <p:cNvSpPr/>
          <p:nvPr/>
        </p:nvSpPr>
        <p:spPr>
          <a:xfrm>
            <a:off x="2830327" y="472514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Picture 75" descr="Animation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068537AC-FED8-49B0-911A-E8218243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0330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BULGĂRAȘ</a:t>
            </a:r>
            <a:br>
              <a:rPr lang="ro-RO" dirty="0"/>
            </a:br>
            <a:r>
              <a:rPr lang="ro-RO" dirty="0"/>
              <a:t>COPILAȘ</a:t>
            </a:r>
            <a:br>
              <a:rPr lang="ro-RO" dirty="0"/>
            </a:br>
            <a:r>
              <a:rPr lang="ro-RO" dirty="0"/>
              <a:t>IEPURAȘ</a:t>
            </a:r>
            <a:br>
              <a:rPr lang="ro-RO" dirty="0"/>
            </a:br>
            <a:r>
              <a:rPr lang="ro-RO" dirty="0"/>
              <a:t>NEVOIAȘ</a:t>
            </a:r>
          </a:p>
        </p:txBody>
      </p:sp>
      <p:sp>
        <p:nvSpPr>
          <p:cNvPr id="4" name="Substituent conținut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231032"/>
          </a:xfrm>
        </p:spPr>
        <p:txBody>
          <a:bodyPr>
            <a:normAutofit/>
          </a:bodyPr>
          <a:lstStyle/>
          <a:p>
            <a:r>
              <a:rPr lang="ro-RO" sz="5400" dirty="0"/>
              <a:t>ÎNGERAȘ</a:t>
            </a:r>
          </a:p>
        </p:txBody>
      </p:sp>
      <p:sp>
        <p:nvSpPr>
          <p:cNvPr id="6" name="Stea cu 5 colţuri 5"/>
          <p:cNvSpPr/>
          <p:nvPr/>
        </p:nvSpPr>
        <p:spPr>
          <a:xfrm>
            <a:off x="3203848" y="400506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9" name="Picture 2" descr="D:\imagini,ppt\pui,copii ,animale\gif_anime_noel_0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1556792"/>
            <a:ext cx="178593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62BC5F9-C33D-4C78-A38F-C32D5FA0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36451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62000" y="2852936"/>
            <a:ext cx="6781800" cy="3319264"/>
          </a:xfrm>
        </p:spPr>
        <p:txBody>
          <a:bodyPr>
            <a:normAutofit fontScale="90000"/>
          </a:bodyPr>
          <a:lstStyle/>
          <a:p>
            <a:r>
              <a:rPr lang="ro-RO" dirty="0"/>
              <a:t>BEȚE</a:t>
            </a:r>
            <a:br>
              <a:rPr lang="ro-RO" dirty="0"/>
            </a:br>
            <a:r>
              <a:rPr lang="ro-RO" dirty="0"/>
              <a:t>POLITEȚE</a:t>
            </a:r>
            <a:br>
              <a:rPr lang="ro-RO" dirty="0"/>
            </a:br>
            <a:r>
              <a:rPr lang="ro-RO" dirty="0"/>
              <a:t>CUBULEȚE</a:t>
            </a:r>
            <a:br>
              <a:rPr lang="ro-RO" dirty="0"/>
            </a:br>
            <a:r>
              <a:rPr lang="ro-RO" dirty="0"/>
              <a:t>TINEREȚE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591072"/>
          </a:xfrm>
        </p:spPr>
        <p:txBody>
          <a:bodyPr>
            <a:normAutofit/>
          </a:bodyPr>
          <a:lstStyle/>
          <a:p>
            <a:r>
              <a:rPr lang="ro-RO" sz="5400" dirty="0"/>
              <a:t>GLOBULEȚE</a:t>
            </a:r>
          </a:p>
        </p:txBody>
      </p:sp>
      <p:sp>
        <p:nvSpPr>
          <p:cNvPr id="4" name="Stea cu 5 colţuri 3"/>
          <p:cNvSpPr/>
          <p:nvPr/>
        </p:nvSpPr>
        <p:spPr>
          <a:xfrm>
            <a:off x="3253408" y="544522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Picture 1030" descr="fenyo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19848"/>
            <a:ext cx="2402033" cy="434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E4A1CFD-9B22-4F5C-8244-DE198A8C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1359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APRINDE</a:t>
            </a:r>
            <a:br>
              <a:rPr lang="ro-RO" dirty="0"/>
            </a:br>
            <a:r>
              <a:rPr lang="ro-RO" dirty="0"/>
              <a:t>ÎNTINDE</a:t>
            </a:r>
            <a:br>
              <a:rPr lang="ro-RO" dirty="0"/>
            </a:br>
            <a:r>
              <a:rPr lang="ro-RO" dirty="0"/>
              <a:t>CUPRINDE</a:t>
            </a:r>
            <a:br>
              <a:rPr lang="ro-RO" dirty="0"/>
            </a:br>
            <a:r>
              <a:rPr lang="ro-RO" dirty="0"/>
              <a:t>VINDE</a:t>
            </a:r>
          </a:p>
        </p:txBody>
      </p:sp>
      <p:sp>
        <p:nvSpPr>
          <p:cNvPr id="4" name="Substituent conținut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735088"/>
          </a:xfrm>
        </p:spPr>
        <p:txBody>
          <a:bodyPr>
            <a:normAutofit/>
          </a:bodyPr>
          <a:lstStyle/>
          <a:p>
            <a:r>
              <a:rPr lang="ro-RO" sz="5400" dirty="0"/>
              <a:t>COLINDE</a:t>
            </a:r>
          </a:p>
        </p:txBody>
      </p:sp>
      <p:sp>
        <p:nvSpPr>
          <p:cNvPr id="5" name="Stea cu 5 colţuri 4"/>
          <p:cNvSpPr/>
          <p:nvPr/>
        </p:nvSpPr>
        <p:spPr>
          <a:xfrm>
            <a:off x="3205783" y="328498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Picture 30" descr="donoel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876326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323AD1C-E614-4E60-AF95-9477641B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7602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BUN </a:t>
            </a:r>
            <a:br>
              <a:rPr lang="ro-RO" dirty="0"/>
            </a:br>
            <a:r>
              <a:rPr lang="ro-RO" dirty="0"/>
              <a:t>STRĂBUN</a:t>
            </a:r>
            <a:br>
              <a:rPr lang="ro-RO" dirty="0"/>
            </a:br>
            <a:r>
              <a:rPr lang="ro-RO" dirty="0"/>
              <a:t>FURTUN</a:t>
            </a:r>
            <a:br>
              <a:rPr lang="ro-RO" dirty="0"/>
            </a:br>
            <a:r>
              <a:rPr lang="ro-RO" dirty="0"/>
              <a:t>PĂUN</a:t>
            </a:r>
          </a:p>
        </p:txBody>
      </p:sp>
      <p:sp>
        <p:nvSpPr>
          <p:cNvPr id="4" name="Substituent conținut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591072"/>
          </a:xfrm>
        </p:spPr>
        <p:txBody>
          <a:bodyPr>
            <a:normAutofit/>
          </a:bodyPr>
          <a:lstStyle/>
          <a:p>
            <a:r>
              <a:rPr lang="ro-RO" sz="5400" dirty="0"/>
              <a:t>CRĂCIUN</a:t>
            </a:r>
          </a:p>
        </p:txBody>
      </p:sp>
      <p:sp>
        <p:nvSpPr>
          <p:cNvPr id="5" name="Stea cu 5 colţuri 4"/>
          <p:cNvSpPr/>
          <p:nvPr/>
        </p:nvSpPr>
        <p:spPr>
          <a:xfrm>
            <a:off x="2051720" y="3212976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Picture 3" descr="D:\steluta\IMAGINI PE CATEGORII\CRACIUN\dec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214688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8D7B04C-7863-47E3-891D-1A3EB8C4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@Minecuta_cu_idei</a:t>
            </a:r>
          </a:p>
        </p:txBody>
      </p:sp>
    </p:spTree>
    <p:extLst>
      <p:ext uri="{BB962C8B-B14F-4D97-AF65-F5344CB8AC3E}">
        <p14:creationId xmlns:p14="http://schemas.microsoft.com/office/powerpoint/2010/main" val="2253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60</TotalTime>
  <Words>183</Words>
  <Application>Microsoft Office PowerPoint</Application>
  <PresentationFormat>Expunere pe ecran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NewsPrint</vt:lpstr>
      <vt:lpstr>Gasiti rime !</vt:lpstr>
      <vt:lpstr>EXEMPLE</vt:lpstr>
      <vt:lpstr>Prezentare PowerPoint</vt:lpstr>
      <vt:lpstr>MICUȚ GRĂSUȚ IEDUȚ</vt:lpstr>
      <vt:lpstr>CASCADĂ CIREADĂ LIVADĂ SĂ VADĂ</vt:lpstr>
      <vt:lpstr>BULGĂRAȘ COPILAȘ IEPURAȘ NEVOIAȘ</vt:lpstr>
      <vt:lpstr>BEȚE POLITEȚE CUBULEȚE TINEREȚE</vt:lpstr>
      <vt:lpstr>APRINDE ÎNTINDE CUPRINDE VINDE</vt:lpstr>
      <vt:lpstr>BUN  STRĂBUN FURTUN PĂUN</vt:lpstr>
      <vt:lpstr>BUNĂTATE  LĂUDATE ORDONATE SUPĂRATE</vt:lpstr>
      <vt:lpstr>ACȚIUNE CĂRBUNE TENSIUNE SPUNE </vt:lpstr>
      <vt:lpstr>BUCURIE  MAGAZIE PRIMĂRIE GALAXIE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Gasiti rime !</dc:title>
  <dc:creator>mihai manecuta</dc:creator>
  <cp:lastModifiedBy>mihai manecuta</cp:lastModifiedBy>
  <cp:revision>7</cp:revision>
  <dcterms:created xsi:type="dcterms:W3CDTF">2014-12-18T07:54:59Z</dcterms:created>
  <dcterms:modified xsi:type="dcterms:W3CDTF">2020-12-19T18:12:42Z</dcterms:modified>
</cp:coreProperties>
</file>