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8" r:id="rId7"/>
    <p:sldId id="267" r:id="rId8"/>
    <p:sldId id="259" r:id="rId9"/>
    <p:sldId id="264" r:id="rId10"/>
    <p:sldId id="265" r:id="rId11"/>
    <p:sldId id="263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66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FD4A8F1-7222-4531-94D1-45A4BEAB0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08509D49-B175-4B68-BDFC-F5005A7EB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C113D56-E7D2-4265-86E1-FB6E35AC0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AE0D-E62A-41C4-A4C4-606AAAA170FB}" type="datetimeFigureOut">
              <a:rPr lang="ro-RO" smtClean="0"/>
              <a:t>10.01.2021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EB5A462D-C08D-4A5B-8365-23BCF23BA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C016B8A-D984-4D90-9A53-310462B0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19DF-81B2-4EEA-8402-23D21950583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01010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AD57A64-CBF7-4097-B6E1-9AA0E1876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AE507322-203D-41DD-8F7A-391B0DE46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D02ED36-27D6-48BD-BEC5-8371A4ED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AE0D-E62A-41C4-A4C4-606AAAA170FB}" type="datetimeFigureOut">
              <a:rPr lang="ro-RO" smtClean="0"/>
              <a:t>10.01.2021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83BF107-3E42-4A56-99C6-59FC02D89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CBD264A-F1FB-4545-9B3B-F7E62052F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19DF-81B2-4EEA-8402-23D21950583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7663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5AFAA4E5-0F32-44FA-B581-5DA0E8AD8A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0CEE48C3-7552-41DC-90A8-CD91B68EA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77A21A6-CE06-4C0A-9284-1303723AE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AE0D-E62A-41C4-A4C4-606AAAA170FB}" type="datetimeFigureOut">
              <a:rPr lang="ro-RO" smtClean="0"/>
              <a:t>10.01.2021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4B33694-06AC-4382-AC17-C6D28035F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B053101-7C19-49BF-83E8-B403437F9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19DF-81B2-4EEA-8402-23D21950583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3726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06EBEB7-4DAA-425F-9565-B48BF8F7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C68EF42-EC9A-457A-8965-E703FE0CE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30422EA-5B4E-40EF-B930-CC2D3963B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AE0D-E62A-41C4-A4C4-606AAAA170FB}" type="datetimeFigureOut">
              <a:rPr lang="ro-RO" smtClean="0"/>
              <a:t>10.01.2021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76C2475-7968-4517-B9F0-4AFA8843C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3443B55-6D29-4CDC-B89F-CE7C8629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19DF-81B2-4EEA-8402-23D21950583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9277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CB54F3A-285C-4133-B780-43BA78AFE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21BA6A6E-6D55-4B9B-A08B-D93E4D16B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DCD7407-DF26-4423-8EA0-E4BABEE5E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AE0D-E62A-41C4-A4C4-606AAAA170FB}" type="datetimeFigureOut">
              <a:rPr lang="ro-RO" smtClean="0"/>
              <a:t>10.01.2021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E32DECFB-89CA-49A5-A6E7-F0CFAD367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0F34B27-4C44-4897-9E64-25A4BCC72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19DF-81B2-4EEA-8402-23D21950583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4048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4EC1669-652B-4D59-9188-95C751B7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7CAC8A8-45B8-4B49-B8C5-5EBBAADE5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A651095D-0262-4AC6-B65B-71089FDAA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82A2F35E-1D89-4815-AFAA-037B9070F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AE0D-E62A-41C4-A4C4-606AAAA170FB}" type="datetimeFigureOut">
              <a:rPr lang="ro-RO" smtClean="0"/>
              <a:t>10.01.2021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9CA04EB9-BAA1-40FC-B77B-1C5E5C8CD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7879697-B68C-4809-9350-B90D12EE5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19DF-81B2-4EEA-8402-23D21950583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0267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3A26D62-3FE0-49C2-BCCE-1982DF009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6FEDB60-CB6E-45A8-A2FD-301D8C182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E70E8ADF-5A93-4AF8-8252-205D8B826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C44BBEEF-B995-4534-A662-2512949823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7102909B-0D3B-486F-89EE-4881B52FA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8DAB3D3D-2E84-4015-AE73-9D67331EB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AE0D-E62A-41C4-A4C4-606AAAA170FB}" type="datetimeFigureOut">
              <a:rPr lang="ro-RO" smtClean="0"/>
              <a:t>10.01.2021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57FA2DFC-A5E2-47F8-BE87-9ED1D4F21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2CE3B812-4A61-4188-B719-3F3791460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19DF-81B2-4EEA-8402-23D21950583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6389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69D04AB-A9B7-4686-8D39-27F64FB0F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CEEA2887-C6D3-4A8F-8474-C4A30181B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AE0D-E62A-41C4-A4C4-606AAAA170FB}" type="datetimeFigureOut">
              <a:rPr lang="ro-RO" smtClean="0"/>
              <a:t>10.01.2021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41D7A7B9-2ACB-4895-B90F-B346A0CF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FAFCDE30-DFF5-4D9C-93CD-13B9AFD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19DF-81B2-4EEA-8402-23D21950583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384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DFF58407-CEA8-4B4F-93F3-AA0F31CD8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AE0D-E62A-41C4-A4C4-606AAAA170FB}" type="datetimeFigureOut">
              <a:rPr lang="ro-RO" smtClean="0"/>
              <a:t>10.01.2021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3EA536E7-39E9-49C7-8CF5-B48FA1083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7ED2FC7E-E21C-4718-82BB-6539F4D3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19DF-81B2-4EEA-8402-23D21950583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8385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52EE71A-8AF4-4096-B6B3-E4D754E1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5F11177-CB28-4529-88AF-B09200421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164A0AE9-F487-4796-A499-C1770D865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34F0B36B-EB22-4DFE-B0C6-47B83BDE1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AE0D-E62A-41C4-A4C4-606AAAA170FB}" type="datetimeFigureOut">
              <a:rPr lang="ro-RO" smtClean="0"/>
              <a:t>10.01.2021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331E8872-E7A0-4E1A-904B-B31A16584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D99235C2-56B7-487A-9F26-0031F0DA3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19DF-81B2-4EEA-8402-23D21950583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1091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7720DE9-4AE3-4EDE-99C6-63A8BD98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47F48373-35CA-4C65-ADAF-03FBD46B5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DB04348D-F6BA-4945-B40E-0A1143183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D7F9DEA6-74F6-492B-9C50-678B96175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AE0D-E62A-41C4-A4C4-606AAAA170FB}" type="datetimeFigureOut">
              <a:rPr lang="ro-RO" smtClean="0"/>
              <a:t>10.01.2021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DD76321-EB7A-4969-8C01-90D77662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1DBFA998-B891-479E-87C0-D1A220CFE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19DF-81B2-4EEA-8402-23D21950583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2326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0EAD08C9-5F81-4CDC-9BE2-8BB357409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3CA9DB1D-CBED-4C61-A861-D08D5705D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32D1DBE-CE84-4749-A713-04B2CE13C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9AE0D-E62A-41C4-A4C4-606AAAA170FB}" type="datetimeFigureOut">
              <a:rPr lang="ro-RO" smtClean="0"/>
              <a:t>10.01.2021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7374261-4A4C-4E6F-8EA4-458203D9F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1D67C86-8A11-4872-BE5D-7AAE2A8E8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E19DF-81B2-4EEA-8402-23D21950583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7688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read.bookcreator.com/SLB5cdGwdxgASmVE46mKfG6fLC12/gItrTO58Q6ul4c5Hm0fcqQ?fbclid=IwAR3IzIDJIqQDJWTM5CSlhjc9LuT66YLFc7iNgMkUj6vc3MHfHwgOXAqmSU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>
            <a:extLst>
              <a:ext uri="{FF2B5EF4-FFF2-40B4-BE49-F238E27FC236}">
                <a16:creationId xmlns:a16="http://schemas.microsoft.com/office/drawing/2014/main" id="{06A095EB-D67A-4C04-AD44-5C21416F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124227"/>
          </a:xfrm>
        </p:spPr>
        <p:txBody>
          <a:bodyPr>
            <a:normAutofit/>
          </a:bodyPr>
          <a:lstStyle/>
          <a:p>
            <a:r>
              <a:rPr lang="ro-RO" sz="3200" b="1" dirty="0"/>
              <a:t>Din nou împreună</a:t>
            </a:r>
          </a:p>
          <a:p>
            <a:r>
              <a:rPr lang="ro-RO" sz="3200" b="1" dirty="0"/>
              <a:t>La ȘCOALA ONLINE</a:t>
            </a:r>
          </a:p>
          <a:p>
            <a:r>
              <a:rPr lang="ro-RO" sz="3200" b="1" dirty="0"/>
              <a:t>11.01.2021</a:t>
            </a:r>
          </a:p>
        </p:txBody>
      </p:sp>
      <p:pic>
        <p:nvPicPr>
          <p:cNvPr id="5" name="Picture 2" descr="Este posibil ca imaginea să conţină: 7 persoane">
            <a:extLst>
              <a:ext uri="{FF2B5EF4-FFF2-40B4-BE49-F238E27FC236}">
                <a16:creationId xmlns:a16="http://schemas.microsoft.com/office/drawing/2014/main" id="{86C47C00-1B73-4AE5-BCFE-AE0DD8426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290" y="2962178"/>
            <a:ext cx="3605419" cy="376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lă de gânduri: nor 8">
            <a:extLst>
              <a:ext uri="{FF2B5EF4-FFF2-40B4-BE49-F238E27FC236}">
                <a16:creationId xmlns:a16="http://schemas.microsoft.com/office/drawing/2014/main" id="{21CDEDED-E3D4-4D89-9FF9-210B1BE71A70}"/>
              </a:ext>
            </a:extLst>
          </p:cNvPr>
          <p:cNvSpPr/>
          <p:nvPr/>
        </p:nvSpPr>
        <p:spPr>
          <a:xfrm>
            <a:off x="9526138" y="300251"/>
            <a:ext cx="2292824" cy="1978925"/>
          </a:xfrm>
          <a:prstGeom prst="cloudCallout">
            <a:avLst>
              <a:gd name="adj1" fmla="val -33917"/>
              <a:gd name="adj2" fmla="val 240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61F4D508-1815-48E6-B15D-92789EDD3E6D}"/>
              </a:ext>
            </a:extLst>
          </p:cNvPr>
          <p:cNvSpPr txBox="1"/>
          <p:nvPr/>
        </p:nvSpPr>
        <p:spPr>
          <a:xfrm>
            <a:off x="9976513" y="504883"/>
            <a:ext cx="1596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/>
              <a:t>CAIETUL 2</a:t>
            </a:r>
          </a:p>
          <a:p>
            <a:r>
              <a:rPr lang="ro-RO" sz="2400" dirty="0"/>
              <a:t>TĂBLIȚA</a:t>
            </a:r>
          </a:p>
          <a:p>
            <a:r>
              <a:rPr lang="ro-RO" sz="2400" dirty="0"/>
              <a:t>MARKER</a:t>
            </a:r>
          </a:p>
          <a:p>
            <a:r>
              <a:rPr lang="ro-RO" sz="2400" dirty="0"/>
              <a:t>CĂCIULĂ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53510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B2D7C82-D185-4560-A150-330586386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9383A0F0-D8A9-4B9B-956F-EB1378E561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24"/>
          <a:stretch/>
        </p:blipFill>
        <p:spPr>
          <a:xfrm>
            <a:off x="3455019" y="0"/>
            <a:ext cx="7954510" cy="6650476"/>
          </a:xfrm>
          <a:prstGeom prst="rect">
            <a:avLst/>
          </a:prstGeom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5D25DBB8-4A42-4275-96A5-4D4F5CAE1D11}"/>
              </a:ext>
            </a:extLst>
          </p:cNvPr>
          <p:cNvSpPr txBox="1"/>
          <p:nvPr/>
        </p:nvSpPr>
        <p:spPr>
          <a:xfrm>
            <a:off x="1824538" y="1422042"/>
            <a:ext cx="1241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dirty="0"/>
              <a:t>p. 50</a:t>
            </a:r>
          </a:p>
        </p:txBody>
      </p:sp>
    </p:spTree>
    <p:extLst>
      <p:ext uri="{BB962C8B-B14F-4D97-AF65-F5344CB8AC3E}">
        <p14:creationId xmlns:p14="http://schemas.microsoft.com/office/powerpoint/2010/main" val="1633595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B2D7C82-D185-4560-A150-330586386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9383A0F0-D8A9-4B9B-956F-EB1378E561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01"/>
          <a:stretch/>
        </p:blipFill>
        <p:spPr>
          <a:xfrm>
            <a:off x="627798" y="1516794"/>
            <a:ext cx="9922291" cy="51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35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B2D7C82-D185-4560-A150-330586386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91" y="17848"/>
            <a:ext cx="3066484" cy="6858000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D2ED2F8C-6DDC-48C7-9FC1-45CBB5B2C2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76"/>
          <a:stretch/>
        </p:blipFill>
        <p:spPr>
          <a:xfrm>
            <a:off x="3376058" y="167185"/>
            <a:ext cx="9010417" cy="6523630"/>
          </a:xfrm>
          <a:prstGeom prst="rect">
            <a:avLst/>
          </a:prstGeom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9343EB44-C51C-46A2-AAE1-851EE2629B74}"/>
              </a:ext>
            </a:extLst>
          </p:cNvPr>
          <p:cNvSpPr/>
          <p:nvPr/>
        </p:nvSpPr>
        <p:spPr>
          <a:xfrm>
            <a:off x="518349" y="2523518"/>
            <a:ext cx="2194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00"/>
                </a:highlight>
              </a:rPr>
              <a:t>PATINE</a:t>
            </a: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3CCAD3AB-D038-4C69-BD76-2A529A256379}"/>
              </a:ext>
            </a:extLst>
          </p:cNvPr>
          <p:cNvSpPr/>
          <p:nvPr/>
        </p:nvSpPr>
        <p:spPr>
          <a:xfrm>
            <a:off x="461474" y="3660569"/>
            <a:ext cx="2143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00"/>
                </a:highlight>
              </a:rPr>
              <a:t>CAIETE</a:t>
            </a: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42C0448B-7FF7-4A30-8D42-C9B1EECB1A46}"/>
              </a:ext>
            </a:extLst>
          </p:cNvPr>
          <p:cNvSpPr/>
          <p:nvPr/>
        </p:nvSpPr>
        <p:spPr>
          <a:xfrm>
            <a:off x="75728" y="1386468"/>
            <a:ext cx="3079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CREIOANE</a:t>
            </a:r>
          </a:p>
        </p:txBody>
      </p:sp>
      <p:sp>
        <p:nvSpPr>
          <p:cNvPr id="10" name="CasetăText 9">
            <a:extLst>
              <a:ext uri="{FF2B5EF4-FFF2-40B4-BE49-F238E27FC236}">
                <a16:creationId xmlns:a16="http://schemas.microsoft.com/office/drawing/2014/main" id="{40F40EB7-DA36-4B3C-9EEB-56E9DF65FB8C}"/>
              </a:ext>
            </a:extLst>
          </p:cNvPr>
          <p:cNvSpPr txBox="1"/>
          <p:nvPr/>
        </p:nvSpPr>
        <p:spPr>
          <a:xfrm>
            <a:off x="1615701" y="64751"/>
            <a:ext cx="1241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dirty="0"/>
              <a:t>p. 51</a:t>
            </a:r>
          </a:p>
        </p:txBody>
      </p:sp>
    </p:spTree>
    <p:extLst>
      <p:ext uri="{BB962C8B-B14F-4D97-AF65-F5344CB8AC3E}">
        <p14:creationId xmlns:p14="http://schemas.microsoft.com/office/powerpoint/2010/main" val="320867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3913 L 0.04323 -0.03913 C 0.05287 -0.03982 0.06263 -0.03843 0.07227 -0.04121 C 0.07643 -0.04237 0.08008 -0.04676 0.08347 -0.05116 C 0.08659 -0.05533 0.08985 -0.06019 0.09349 -0.0632 C 0.09571 -0.06482 0.09805 -0.06598 0.10026 -0.06713 C 0.10339 -0.06875 0.10716 -0.06991 0.11029 -0.07107 C 0.11185 -0.07246 0.11328 -0.07408 0.11485 -0.075 C 0.11706 -0.07663 0.1194 -0.07732 0.12149 -0.07894 C 0.12279 -0.0801 0.12357 -0.08218 0.12487 -0.08311 C 0.12709 -0.08426 0.12943 -0.08426 0.13164 -0.08496 C 0.13308 -0.08565 0.13464 -0.08635 0.13607 -0.08704 C 0.13724 -0.08843 0.13815 -0.09005 0.13946 -0.09098 C 0.14089 -0.09213 0.14245 -0.09237 0.14388 -0.09306 C 0.16172 -0.09977 0.14935 -0.09445 0.15964 -0.09885 C 0.16016 -0.09954 0.17591 -0.11389 0.17865 -0.11482 C 0.18373 -0.11667 0.20573 -0.11968 0.21328 -0.12084 C 0.21446 -0.12223 0.21537 -0.12408 0.21667 -0.12477 C 0.21849 -0.12593 0.22044 -0.12616 0.22227 -0.12686 C 0.23047 -0.12917 0.23334 -0.1294 0.24245 -0.13079 C 0.24427 -0.13218 0.2461 -0.13357 0.24805 -0.13473 C 0.24948 -0.13565 0.25104 -0.13612 0.25248 -0.13681 C 0.25365 -0.13727 0.25469 -0.1382 0.25586 -0.13866 C 0.25729 -0.13959 0.25886 -0.13982 0.26029 -0.14075 C 0.26224 -0.1419 0.26393 -0.14375 0.26589 -0.14468 C 0.27227 -0.14769 0.27852 -0.14908 0.2849 -0.1507 C 0.28646 -0.15209 0.28789 -0.15371 0.28946 -0.15463 C 0.29102 -0.15556 0.30065 -0.15834 0.30169 -0.15857 C 0.31055 -0.17038 0.30117 -0.1595 0.31511 -0.16852 C 0.31641 -0.16945 0.31732 -0.17153 0.31849 -0.17269 C 0.32031 -0.17431 0.32227 -0.175 0.32409 -0.17663 C 0.3263 -0.17848 0.33151 -0.18519 0.33425 -0.18658 C 0.33633 -0.18774 0.33867 -0.18797 0.34089 -0.18843 C 0.34206 -0.18982 0.3431 -0.19144 0.34427 -0.1926 C 0.34844 -0.1963 0.35 -0.19653 0.3543 -0.19838 C 0.35586 -0.19977 0.35742 -0.20093 0.35886 -0.20255 C 0.36446 -0.2088 0.36315 -0.21042 0.37005 -0.21644 C 0.37136 -0.2176 0.37305 -0.21783 0.37448 -0.21829 C 0.38373 -0.23056 0.37396 -0.21875 0.39011 -0.23241 C 0.39284 -0.2345 0.39531 -0.23797 0.39805 -0.24028 C 0.40534 -0.24676 0.40456 -0.24584 0.41146 -0.24815 C 0.4125 -0.25093 0.41328 -0.25417 0.41485 -0.25625 C 0.41641 -0.25834 0.41849 -0.25903 0.42044 -0.26019 C 0.42943 -0.26598 0.42565 -0.26297 0.43607 -0.26806 C 0.44232 -0.2713 0.45104 -0.27616 0.45729 -0.2801 C 0.48099 -0.29491 0.45391 -0.27871 0.47305 -0.29005 C 0.47448 -0.29213 0.47578 -0.29468 0.47748 -0.29607 C 0.48893 -0.3051 0.47826 -0.29283 0.48646 -0.3 C 0.49766 -0.30996 0.48047 -0.29746 0.49427 -0.30788 C 0.49844 -0.31112 0.5056 -0.31274 0.50886 -0.31389 C 0.51029 -0.31459 0.51185 -0.31505 0.51328 -0.31598 C 0.51524 -0.31713 0.51706 -0.31852 0.51888 -0.31991 C 0.52005 -0.32061 0.5211 -0.3213 0.52227 -0.32176 L 0.5625 -0.31783 C 0.56406 -0.3176 0.5655 -0.31621 0.56706 -0.31598 C 0.57591 -0.31366 0.5849 -0.31204 0.59388 -0.30996 C 0.59688 -0.30926 0.59987 -0.30926 0.60287 -0.30788 C 0.60586 -0.30672 0.60873 -0.30487 0.61185 -0.30394 C 0.62136 -0.3007 0.63828 -0.30047 0.64531 -0.3 C 0.64688 -0.29862 0.64857 -0.29792 0.64987 -0.29607 C 0.65091 -0.29445 0.65104 -0.29144 0.65209 -0.29005 C 0.65482 -0.28658 0.66107 -0.28218 0.66107 -0.28218 C 0.66237 -0.28936 0.66211 -0.28588 0.66211 -0.29213 L 0.66211 -0.29213 " pathEditMode="relative" ptsTypes="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B2D7C82-D185-4560-A150-330586386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48" y="22724"/>
            <a:ext cx="3066484" cy="6858000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D2ED2F8C-6DDC-48C7-9FC1-45CBB5B2C2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25"/>
          <a:stretch/>
        </p:blipFill>
        <p:spPr>
          <a:xfrm>
            <a:off x="3070257" y="793823"/>
            <a:ext cx="8979168" cy="5315802"/>
          </a:xfrm>
          <a:prstGeom prst="rect">
            <a:avLst/>
          </a:prstGeom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0CFFD000-C8E1-46F5-967F-D1A824A2C3CE}"/>
              </a:ext>
            </a:extLst>
          </p:cNvPr>
          <p:cNvSpPr/>
          <p:nvPr/>
        </p:nvSpPr>
        <p:spPr>
          <a:xfrm>
            <a:off x="1533242" y="2990059"/>
            <a:ext cx="1099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 A</a:t>
            </a: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20D11F7E-D31E-434B-920A-602988C020D0}"/>
              </a:ext>
            </a:extLst>
          </p:cNvPr>
          <p:cNvSpPr/>
          <p:nvPr/>
        </p:nvSpPr>
        <p:spPr>
          <a:xfrm>
            <a:off x="275844" y="2735766"/>
            <a:ext cx="1099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 A</a:t>
            </a: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4642799F-BAE4-49DD-8F0C-99286EF39B4E}"/>
              </a:ext>
            </a:extLst>
          </p:cNvPr>
          <p:cNvSpPr/>
          <p:nvPr/>
        </p:nvSpPr>
        <p:spPr>
          <a:xfrm>
            <a:off x="1101678" y="2021282"/>
            <a:ext cx="1099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 A</a:t>
            </a: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9C7E9A6A-F784-4083-979C-6C3FBD407403}"/>
              </a:ext>
            </a:extLst>
          </p:cNvPr>
          <p:cNvSpPr/>
          <p:nvPr/>
        </p:nvSpPr>
        <p:spPr>
          <a:xfrm>
            <a:off x="506436" y="3745953"/>
            <a:ext cx="1099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 A</a:t>
            </a: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CFEB0570-C461-44AD-9FC1-1821B5D28604}"/>
              </a:ext>
            </a:extLst>
          </p:cNvPr>
          <p:cNvSpPr/>
          <p:nvPr/>
        </p:nvSpPr>
        <p:spPr>
          <a:xfrm>
            <a:off x="1908140" y="1368620"/>
            <a:ext cx="1099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 A</a:t>
            </a:r>
          </a:p>
        </p:txBody>
      </p:sp>
      <p:cxnSp>
        <p:nvCxnSpPr>
          <p:cNvPr id="11" name="Conector drept 10">
            <a:extLst>
              <a:ext uri="{FF2B5EF4-FFF2-40B4-BE49-F238E27FC236}">
                <a16:creationId xmlns:a16="http://schemas.microsoft.com/office/drawing/2014/main" id="{DFA534E1-C0A5-495D-9BBB-D27A7F48D7BD}"/>
              </a:ext>
            </a:extLst>
          </p:cNvPr>
          <p:cNvCxnSpPr>
            <a:cxnSpLocks/>
          </p:cNvCxnSpPr>
          <p:nvPr/>
        </p:nvCxnSpPr>
        <p:spPr>
          <a:xfrm flipH="1">
            <a:off x="4974624" y="2183642"/>
            <a:ext cx="1289698" cy="10137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drept 12">
            <a:extLst>
              <a:ext uri="{FF2B5EF4-FFF2-40B4-BE49-F238E27FC236}">
                <a16:creationId xmlns:a16="http://schemas.microsoft.com/office/drawing/2014/main" id="{2683D6E2-23F9-428E-B150-C4AFD158D9CD}"/>
              </a:ext>
            </a:extLst>
          </p:cNvPr>
          <p:cNvCxnSpPr>
            <a:cxnSpLocks/>
          </p:cNvCxnSpPr>
          <p:nvPr/>
        </p:nvCxnSpPr>
        <p:spPr>
          <a:xfrm flipH="1">
            <a:off x="4672900" y="2990059"/>
            <a:ext cx="2142404" cy="2141499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drept 14">
            <a:extLst>
              <a:ext uri="{FF2B5EF4-FFF2-40B4-BE49-F238E27FC236}">
                <a16:creationId xmlns:a16="http://schemas.microsoft.com/office/drawing/2014/main" id="{15590259-EA78-464D-A3CD-E69C15D62ED3}"/>
              </a:ext>
            </a:extLst>
          </p:cNvPr>
          <p:cNvCxnSpPr>
            <a:cxnSpLocks/>
          </p:cNvCxnSpPr>
          <p:nvPr/>
        </p:nvCxnSpPr>
        <p:spPr>
          <a:xfrm flipH="1">
            <a:off x="8416271" y="2021282"/>
            <a:ext cx="1724016" cy="163781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drept 16">
            <a:extLst>
              <a:ext uri="{FF2B5EF4-FFF2-40B4-BE49-F238E27FC236}">
                <a16:creationId xmlns:a16="http://schemas.microsoft.com/office/drawing/2014/main" id="{A3468161-E038-4E39-8812-557ADB7B0B00}"/>
              </a:ext>
            </a:extLst>
          </p:cNvPr>
          <p:cNvCxnSpPr>
            <a:cxnSpLocks/>
          </p:cNvCxnSpPr>
          <p:nvPr/>
        </p:nvCxnSpPr>
        <p:spPr>
          <a:xfrm flipH="1" flipV="1">
            <a:off x="8147713" y="4669283"/>
            <a:ext cx="2066951" cy="529925"/>
          </a:xfrm>
          <a:prstGeom prst="line">
            <a:avLst/>
          </a:prstGeom>
          <a:ln w="57150">
            <a:solidFill>
              <a:srgbClr val="00CC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drept 19">
            <a:extLst>
              <a:ext uri="{FF2B5EF4-FFF2-40B4-BE49-F238E27FC236}">
                <a16:creationId xmlns:a16="http://schemas.microsoft.com/office/drawing/2014/main" id="{6E17F029-708F-4BCE-A279-9EBFDD30E52F}"/>
              </a:ext>
            </a:extLst>
          </p:cNvPr>
          <p:cNvCxnSpPr>
            <a:cxnSpLocks/>
          </p:cNvCxnSpPr>
          <p:nvPr/>
        </p:nvCxnSpPr>
        <p:spPr>
          <a:xfrm flipH="1">
            <a:off x="7641853" y="3776839"/>
            <a:ext cx="2498434" cy="12639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92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62 -0.00023 L 0.04362 -0.00023 L 0.05365 0.00162 C 0.05768 0.00231 0.06185 0.00278 0.06589 0.0037 C 0.07045 0.00463 0.07487 0.00717 0.07943 0.00764 C 0.0931 0.00903 0.10703 0.00879 0.12084 0.00949 C 0.18451 0.03009 0.11498 0.00903 0.28646 0.01551 C 0.28776 0.01551 0.28841 0.01944 0.28972 0.01944 C 0.3043 0.0206 0.31888 0.01944 0.33347 0.01944 L 0.33347 0.01944 " pathEditMode="relative" ptsTypes="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19 0.00023 L 0.03919 0.00023 C 0.06302 0.00139 0.08698 0.00162 0.1108 0.00416 C 0.11315 0.0044 0.1151 0.0081 0.11744 0.0081 L 0.37057 0.00995 C 0.37461 0.01065 0.37877 0.01111 0.38281 0.01203 C 0.38476 0.0125 0.38659 0.01319 0.38841 0.01389 C 0.38997 0.01458 0.3914 0.01574 0.39297 0.01597 C 0.40078 0.01759 0.4164 0.0199 0.4164 0.0199 C 0.41836 0.0206 0.42018 0.02152 0.422 0.02199 C 0.42721 0.02291 0.43255 0.02245 0.43776 0.02384 C 0.43997 0.02453 0.44218 0.02685 0.4444 0.02777 C 0.44778 0.0294 0.45117 0.03055 0.45455 0.03194 C 0.46237 0.03472 0.47044 0.03541 0.47799 0.03981 C 0.48177 0.0419 0.48021 0.04166 0.48255 0.04166 L 0.48255 0.04166 " pathEditMode="relative" ptsTypes="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1 -0.0206 L 0.03971 -0.0206 L 0.05312 -0.02639 C 0.05573 -0.02777 0.05833 -0.02916 0.06094 -0.03032 C 0.06367 -0.03171 0.0707 -0.03379 0.07318 -0.03449 C 0.07578 -0.03518 0.07838 -0.03611 0.08112 -0.03634 C 0.10638 -0.03819 0.13177 -0.03912 0.15716 -0.04027 C 0.17005 -0.04328 0.17331 -0.04421 0.18971 -0.04421 L 0.38333 -0.04236 C 0.39792 -0.03379 0.38346 -0.04375 0.39453 -0.0324 C 0.40026 -0.02662 0.39583 -0.03495 0.4013 -0.02639 C 0.40325 -0.02338 0.40482 -0.01944 0.4069 -0.01643 C 0.40781 -0.01527 0.40924 -0.01551 0.41028 -0.01458 C 0.41328 -0.01157 0.41601 -0.0074 0.41914 -0.00463 C 0.42213 -0.00185 0.42578 -0.00092 0.42812 0.00324 C 0.43372 0.0132 0.4306 0.01042 0.43711 0.0132 C 0.44362 0.02084 0.43737 0.01436 0.44388 0.01922 C 0.44531 0.02037 0.44674 0.02223 0.44831 0.02315 C 0.45013 0.02431 0.45208 0.02454 0.4539 0.02524 C 0.45534 0.02662 0.45677 0.02848 0.45833 0.02917 C 0.4793 0.03936 0.4569 0.02547 0.4707 0.03311 C 0.48047 0.03866 0.48125 0.04005 0.48867 0.04306 C 0.49049 0.04375 0.49232 0.04445 0.49427 0.04514 L 0.50768 0.04908 L 0.51107 0.0551 L 0.51107 0.0551 " pathEditMode="relative" ptsTypes="AAAAAAAAAAAAAAAAAAAAAA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8 0.01019 L 0.0418 0.01019 C 0.04675 0.01505 0.05183 0.02107 0.05743 0.02407 C 0.05925 0.025 0.0612 0.02523 0.06302 0.02593 C 0.06446 0.02732 0.06602 0.02847 0.06745 0.02986 C 0.07006 0.03264 0.07227 0.03657 0.07526 0.03796 C 0.07826 0.03912 0.08125 0.03912 0.08425 0.03982 C 0.09128 0.0419 0.0892 0.0419 0.09662 0.04583 C 0.09805 0.04676 0.09961 0.04699 0.10105 0.04792 C 0.10482 0.04977 0.1086 0.05185 0.11224 0.05394 C 0.11341 0.0544 0.11446 0.05532 0.11563 0.05579 C 0.11706 0.05648 0.11862 0.05718 0.12006 0.05787 C 0.12279 0.05903 0.12526 0.06065 0.128 0.06181 C 0.13203 0.06343 0.1362 0.06412 0.14024 0.06574 C 0.14141 0.0662 0.14258 0.0669 0.14362 0.06782 C 0.14519 0.06898 0.14649 0.0713 0.14805 0.07176 C 0.15326 0.07315 0.1586 0.07292 0.16381 0.07361 C 0.1668 0.07407 0.1698 0.07523 0.17279 0.0757 C 0.17683 0.07639 0.18099 0.07685 0.18503 0.07778 C 0.18763 0.07824 0.19024 0.0794 0.19284 0.07963 C 0.2112 0.08079 0.22943 0.08102 0.24779 0.08171 C 0.25222 0.08241 0.25677 0.08241 0.2612 0.08357 C 0.28399 0.09005 0.2543 0.08588 0.27683 0.08958 C 0.2862 0.0912 0.29558 0.09213 0.30482 0.09352 C 0.33086 0.09745 0.30196 0.09375 0.33399 0.09769 C 0.33698 0.09884 0.34011 0.09907 0.34297 0.10162 C 0.35078 0.10857 0.34401 0.10301 0.35417 0.10949 C 0.35599 0.11065 0.35769 0.11273 0.35977 0.11343 C 0.36485 0.11551 0.37539 0.11736 0.37539 0.11736 C 0.37761 0.11875 0.37982 0.1206 0.38216 0.12153 C 0.38503 0.12245 0.38802 0.12269 0.39102 0.12338 C 0.39597 0.12477 0.40078 0.12616 0.4056 0.12732 C 0.40677 0.12801 0.40782 0.12894 0.40899 0.1294 C 0.4112 0.13032 0.41355 0.13032 0.41576 0.13148 C 0.41732 0.13218 0.41862 0.13426 0.42019 0.13542 C 0.42162 0.13634 0.42318 0.13657 0.42461 0.13727 C 0.42722 0.13866 0.42982 0.14005 0.43256 0.14144 C 0.4418 0.14074 0.45131 0.14167 0.46055 0.13935 C 0.46211 0.13889 0.4625 0.13472 0.46381 0.13333 C 0.46524 0.13195 0.4668 0.13218 0.46836 0.13148 C 0.4694 0.13079 0.47175 0.1294 0.47175 0.1294 L 0.47175 0.1294 " pathEditMode="relative" ptsTypes="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19 0.0074 L 0.04219 0.0074 C 0.047 0.00763 0.07708 0.00856 0.08802 0.01134 C 0.0914 0.01203 0.09466 0.01412 0.09805 0.01527 C 0.10026 0.01597 0.1026 0.01643 0.10482 0.01713 C 0.10638 0.01782 0.10781 0.01898 0.10924 0.01921 C 0.11601 0.02037 0.12279 0.0206 0.12943 0.02129 C 0.13164 0.02245 0.13385 0.02453 0.1362 0.02523 C 0.1388 0.02592 0.1414 0.02638 0.14401 0.02708 C 0.14583 0.02777 0.14765 0.02916 0.14961 0.02916 C 0.16862 0.03032 0.18763 0.03055 0.20664 0.03125 C 0.2112 0.03194 0.21562 0.03194 0.22005 0.0331 C 0.22318 0.03402 0.22604 0.03657 0.22904 0.03703 C 0.25364 0.04236 0.24167 0.04027 0.26484 0.04305 C 0.26862 0.04467 0.27109 0.04606 0.275 0.04699 C 0.28021 0.04861 0.28542 0.04976 0.29062 0.05115 C 0.29323 0.05185 0.29583 0.05277 0.29844 0.05301 L 0.31302 0.05509 C 0.31484 0.05578 0.3168 0.05625 0.31862 0.05694 C 0.32122 0.0581 0.32383 0.06018 0.32643 0.06111 C 0.33164 0.06273 0.33698 0.06342 0.34219 0.06504 L 0.34883 0.06689 C 0.35469 0.07384 0.35013 0.06921 0.35898 0.075 C 0.36081 0.07615 0.36263 0.07801 0.36458 0.07893 C 0.3664 0.07986 0.36823 0.07986 0.37018 0.08101 C 0.37461 0.08333 0.37904 0.0868 0.38359 0.08888 C 0.38984 0.09166 0.38646 0.09027 0.39362 0.09282 C 0.39857 0.09722 0.40013 0.09884 0.40599 0.10277 C 0.4082 0.10439 0.41055 0.10509 0.41263 0.10671 C 0.41393 0.10787 0.41471 0.10995 0.41601 0.11088 C 0.41745 0.1118 0.42734 0.11435 0.42838 0.11481 C 0.42943 0.11527 0.4306 0.1162 0.43164 0.11666 C 0.43502 0.11828 0.43841 0.11967 0.4418 0.12083 C 0.46601 0.12824 0.45026 0.12152 0.46185 0.12662 C 0.46302 0.1287 0.4638 0.13194 0.46523 0.13263 C 0.46888 0.13472 0.47279 0.13379 0.47643 0.13472 C 0.47904 0.13518 0.48164 0.13588 0.48424 0.13657 C 0.48659 0.13796 0.48971 0.13703 0.49101 0.14074 C 0.4918 0.14259 0.49219 0.14537 0.49323 0.14652 C 0.49453 0.14814 0.49622 0.14791 0.49779 0.14861 C 0.49883 0.14907 0.5 0.15 0.50104 0.15069 C 0.50924 0.14838 0.51159 0.14861 0.50781 0.14861 L 0.50781 0.14861 L 0.50781 0.14861 " pathEditMode="relative" ptsTypes="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B2D7C82-D185-4560-A150-330586386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D867B6DC-CFBA-4E42-A6CF-61253E39DAF3}"/>
              </a:ext>
            </a:extLst>
          </p:cNvPr>
          <p:cNvSpPr/>
          <p:nvPr/>
        </p:nvSpPr>
        <p:spPr>
          <a:xfrm>
            <a:off x="6222754" y="290376"/>
            <a:ext cx="49549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Ce ține în mână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omul de zăpadă?</a:t>
            </a: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B3A278A9-A33F-42DE-B814-6160F8AD7FEE}"/>
              </a:ext>
            </a:extLst>
          </p:cNvPr>
          <p:cNvSpPr/>
          <p:nvPr/>
        </p:nvSpPr>
        <p:spPr>
          <a:xfrm>
            <a:off x="8579176" y="2505670"/>
            <a:ext cx="279367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ro-RO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ZARURI</a:t>
            </a:r>
          </a:p>
          <a:p>
            <a:pPr algn="ctr"/>
            <a:endParaRPr lang="ro-RO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o-RO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JOCURI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6000" b="0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301476A1-B7FD-4389-988F-372FE3E6F2A1}"/>
              </a:ext>
            </a:extLst>
          </p:cNvPr>
          <p:cNvSpPr/>
          <p:nvPr/>
        </p:nvSpPr>
        <p:spPr>
          <a:xfrm>
            <a:off x="6494222" y="5844659"/>
            <a:ext cx="569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https://wordwall.net/resource/8672174/sunetul-si-litera-p</a:t>
            </a: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9AE6B367-881A-434A-9D4D-A71941ED2F17}"/>
              </a:ext>
            </a:extLst>
          </p:cNvPr>
          <p:cNvSpPr/>
          <p:nvPr/>
        </p:nvSpPr>
        <p:spPr>
          <a:xfrm>
            <a:off x="6465628" y="6249141"/>
            <a:ext cx="3510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https://learningapps.org/15836576</a:t>
            </a:r>
          </a:p>
        </p:txBody>
      </p:sp>
      <p:pic>
        <p:nvPicPr>
          <p:cNvPr id="13314" name="Picture 2" descr="Snowman In Santa Claus Hat Character Mascot With Red Game Dice Cubes In  Flight. 3d Rendering Stock Illustration - Illustration of snowman, cube:  197698180">
            <a:extLst>
              <a:ext uri="{FF2B5EF4-FFF2-40B4-BE49-F238E27FC236}">
                <a16:creationId xmlns:a16="http://schemas.microsoft.com/office/drawing/2014/main" id="{E6D3421B-02D3-4BB3-9E4A-ED068AA90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13" y="2141287"/>
            <a:ext cx="3414759" cy="36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ăgeată: jos 2">
            <a:extLst>
              <a:ext uri="{FF2B5EF4-FFF2-40B4-BE49-F238E27FC236}">
                <a16:creationId xmlns:a16="http://schemas.microsoft.com/office/drawing/2014/main" id="{F2FB1BCE-1B79-4586-BEBA-B5AA030F0523}"/>
              </a:ext>
            </a:extLst>
          </p:cNvPr>
          <p:cNvSpPr/>
          <p:nvPr/>
        </p:nvSpPr>
        <p:spPr>
          <a:xfrm>
            <a:off x="9771797" y="3429000"/>
            <a:ext cx="354842" cy="965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0209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B2D7C82-D185-4560-A150-330586386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3074" name="Picture 2" descr="https://krbaby.ro/image/cache/catalog/produse/Angel/om-de-zapada-din-plus-1000x1000.jpg">
            <a:extLst>
              <a:ext uri="{FF2B5EF4-FFF2-40B4-BE49-F238E27FC236}">
                <a16:creationId xmlns:a16="http://schemas.microsoft.com/office/drawing/2014/main" id="{88139868-831C-40A1-B0DB-5B4D5F944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722" y="2674747"/>
            <a:ext cx="4074763" cy="40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6E4F7238-7AAC-48A2-A2F6-0F175FA1C0D9}"/>
              </a:ext>
            </a:extLst>
          </p:cNvPr>
          <p:cNvSpPr/>
          <p:nvPr/>
        </p:nvSpPr>
        <p:spPr>
          <a:xfrm>
            <a:off x="3666727" y="999050"/>
            <a:ext cx="65705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Mascota lunii ianuarie</a:t>
            </a:r>
          </a:p>
          <a:p>
            <a:pPr algn="ctr"/>
            <a:r>
              <a:rPr lang="ro-RO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Omul de zăpadă</a:t>
            </a:r>
          </a:p>
        </p:txBody>
      </p:sp>
    </p:spTree>
    <p:extLst>
      <p:ext uri="{BB962C8B-B14F-4D97-AF65-F5344CB8AC3E}">
        <p14:creationId xmlns:p14="http://schemas.microsoft.com/office/powerpoint/2010/main" val="125058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B2D7C82-D185-4560-A150-330586386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5122" name="Picture 2" descr="Snowman Winter Christmas Free PPT Backgrounds for your PowerPoint Templates">
            <a:extLst>
              <a:ext uri="{FF2B5EF4-FFF2-40B4-BE49-F238E27FC236}">
                <a16:creationId xmlns:a16="http://schemas.microsoft.com/office/drawing/2014/main" id="{13E9077C-9751-4D31-94E6-15A1DCA38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484" y="83607"/>
            <a:ext cx="8856877" cy="664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8C1C44E3-37DB-432B-9A8C-83828D11641F}"/>
              </a:ext>
            </a:extLst>
          </p:cNvPr>
          <p:cNvSpPr/>
          <p:nvPr/>
        </p:nvSpPr>
        <p:spPr>
          <a:xfrm>
            <a:off x="3209008" y="751077"/>
            <a:ext cx="8571834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Cum ți-ai petrecut vacanța?</a:t>
            </a:r>
          </a:p>
          <a:p>
            <a:pPr algn="ctr"/>
            <a:r>
              <a:rPr lang="ro-RO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Joc ” Pune căciula pe cap dacă...”</a:t>
            </a:r>
          </a:p>
        </p:txBody>
      </p:sp>
    </p:spTree>
    <p:extLst>
      <p:ext uri="{BB962C8B-B14F-4D97-AF65-F5344CB8AC3E}">
        <p14:creationId xmlns:p14="http://schemas.microsoft.com/office/powerpoint/2010/main" val="1958095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Zile Libere 2021 - Calendar Sărbători Legale în Anul Ce Urmează | Libertatea">
            <a:extLst>
              <a:ext uri="{FF2B5EF4-FFF2-40B4-BE49-F238E27FC236}">
                <a16:creationId xmlns:a16="http://schemas.microsoft.com/office/drawing/2014/main" id="{A83E31A1-28FE-4ABC-BF1F-C4AEF8A4A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31" y="1411618"/>
            <a:ext cx="6852519" cy="485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B2D7C82-D185-4560-A150-330586386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3074" name="Picture 2" descr="https://krbaby.ro/image/cache/catalog/produse/Angel/om-de-zapada-din-plus-1000x1000.jpg">
            <a:extLst>
              <a:ext uri="{FF2B5EF4-FFF2-40B4-BE49-F238E27FC236}">
                <a16:creationId xmlns:a16="http://schemas.microsoft.com/office/drawing/2014/main" id="{88139868-831C-40A1-B0DB-5B4D5F944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585" y="224135"/>
            <a:ext cx="1518645" cy="151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6E4F7238-7AAC-48A2-A2F6-0F175FA1C0D9}"/>
              </a:ext>
            </a:extLst>
          </p:cNvPr>
          <p:cNvSpPr/>
          <p:nvPr/>
        </p:nvSpPr>
        <p:spPr>
          <a:xfrm>
            <a:off x="5305852" y="224135"/>
            <a:ext cx="5121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Discuție calendar</a:t>
            </a:r>
            <a:endParaRPr kumimoji="0" lang="ro-RO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603AF8FC-690D-41BF-B8E6-0911DC04DDE3}"/>
              </a:ext>
            </a:extLst>
          </p:cNvPr>
          <p:cNvSpPr/>
          <p:nvPr/>
        </p:nvSpPr>
        <p:spPr>
          <a:xfrm>
            <a:off x="5056000" y="4290446"/>
            <a:ext cx="637309" cy="5114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62E5EF25-34B8-4E56-80F1-74C2B412190C}"/>
              </a:ext>
            </a:extLst>
          </p:cNvPr>
          <p:cNvSpPr/>
          <p:nvPr/>
        </p:nvSpPr>
        <p:spPr>
          <a:xfrm>
            <a:off x="8977745" y="4290447"/>
            <a:ext cx="637310" cy="5114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FAA52BB4-0B72-4E93-9104-166810658635}"/>
              </a:ext>
            </a:extLst>
          </p:cNvPr>
          <p:cNvSpPr/>
          <p:nvPr/>
        </p:nvSpPr>
        <p:spPr>
          <a:xfrm>
            <a:off x="5083708" y="4934937"/>
            <a:ext cx="637310" cy="5114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6535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A47298A-743B-418A-B515-CA57E169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2400" dirty="0">
                <a:hlinkClick r:id="rId2"/>
              </a:rPr>
              <a:t>https://read.bookcreator.com/SLB5cdGwdxgASmVE46mKfG6fLC12/gItrTO58Q6ul4c5Hm0fcqQ?fbclid=IwAR3IzIDJIqQDJWTM5CSlhjc9LuT66YLFc7iNgMkUj6vc3MHfHwgOXAqmSU8</a:t>
            </a:r>
            <a:r>
              <a:rPr lang="ro-RO" sz="2400" dirty="0"/>
              <a:t> 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1A460D1D-A6B4-4009-8788-E39856120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1690688"/>
            <a:ext cx="61722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31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B2D7C82-D185-4560-A150-330586386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11266" name="Picture 2" descr="Discover &amp; share this DeStress Monday GIF with everyone you know. GIPHY is  how you search, share, discover, and create GIFs. | Destress, Happy new  week, Gif">
            <a:extLst>
              <a:ext uri="{FF2B5EF4-FFF2-40B4-BE49-F238E27FC236}">
                <a16:creationId xmlns:a16="http://schemas.microsoft.com/office/drawing/2014/main" id="{5487C1A6-D13C-4165-8520-A1EF28577F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03" y="379862"/>
            <a:ext cx="6098275" cy="609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104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B2D7C82-D185-4560-A150-330586386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12292" name="Picture 4" descr="Snow Globe Template Printable | Christmas globes, Snow globes, Snow globe  for kids">
            <a:extLst>
              <a:ext uri="{FF2B5EF4-FFF2-40B4-BE49-F238E27FC236}">
                <a16:creationId xmlns:a16="http://schemas.microsoft.com/office/drawing/2014/main" id="{3EAA586B-B50E-4125-88F3-5FD71F30F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73" y="-71792"/>
            <a:ext cx="4646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1380A57-E1D1-478E-851A-EE1D07075ABB}"/>
              </a:ext>
            </a:extLst>
          </p:cNvPr>
          <p:cNvSpPr/>
          <p:nvPr/>
        </p:nvSpPr>
        <p:spPr>
          <a:xfrm>
            <a:off x="7161766" y="328615"/>
            <a:ext cx="950000" cy="7779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/>
              <a:t>AM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ADBDE7-34A5-45CC-9DFD-DE5270084EF5}"/>
              </a:ext>
            </a:extLst>
          </p:cNvPr>
          <p:cNvSpPr/>
          <p:nvPr/>
        </p:nvSpPr>
        <p:spPr>
          <a:xfrm>
            <a:off x="5510912" y="1927743"/>
            <a:ext cx="950000" cy="7779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/>
              <a:t>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32B447-66CC-4718-BFA6-B10EBCE1CFC2}"/>
              </a:ext>
            </a:extLst>
          </p:cNvPr>
          <p:cNvSpPr/>
          <p:nvPr/>
        </p:nvSpPr>
        <p:spPr>
          <a:xfrm>
            <a:off x="6664921" y="2466832"/>
            <a:ext cx="950000" cy="7779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/>
              <a:t>CU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EE7D1C-695B-4938-BF9B-1AB306F9569A}"/>
              </a:ext>
            </a:extLst>
          </p:cNvPr>
          <p:cNvSpPr/>
          <p:nvPr/>
        </p:nvSpPr>
        <p:spPr>
          <a:xfrm>
            <a:off x="8100889" y="566950"/>
            <a:ext cx="950000" cy="7779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/>
              <a:t>NI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82D2249-A7C5-4C7D-B399-DA03C7025BED}"/>
              </a:ext>
            </a:extLst>
          </p:cNvPr>
          <p:cNvSpPr/>
          <p:nvPr/>
        </p:nvSpPr>
        <p:spPr>
          <a:xfrm>
            <a:off x="6030156" y="3159456"/>
            <a:ext cx="950000" cy="7779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/>
              <a:t>TĂ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4B87FB2-88A0-499C-9357-B58C0FDA38A6}"/>
              </a:ext>
            </a:extLst>
          </p:cNvPr>
          <p:cNvSpPr/>
          <p:nvPr/>
        </p:nvSpPr>
        <p:spPr>
          <a:xfrm>
            <a:off x="6820080" y="3613247"/>
            <a:ext cx="950000" cy="7779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/>
              <a:t>CĂ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77EC49-B6DE-46D0-971B-192E6B0323E7}"/>
              </a:ext>
            </a:extLst>
          </p:cNvPr>
          <p:cNvSpPr/>
          <p:nvPr/>
        </p:nvSpPr>
        <p:spPr>
          <a:xfrm>
            <a:off x="8809392" y="2191037"/>
            <a:ext cx="950000" cy="7779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/>
              <a:t>UN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97E27B1-50B8-4C7C-90F3-2D4270638B0F}"/>
              </a:ext>
            </a:extLst>
          </p:cNvPr>
          <p:cNvSpPr/>
          <p:nvPr/>
        </p:nvSpPr>
        <p:spPr>
          <a:xfrm>
            <a:off x="8868272" y="1375596"/>
            <a:ext cx="950000" cy="7779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/>
              <a:t>IE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776B5FD-F8BB-46FD-AC96-5BBA9FD0F1D8}"/>
              </a:ext>
            </a:extLst>
          </p:cNvPr>
          <p:cNvSpPr/>
          <p:nvPr/>
        </p:nvSpPr>
        <p:spPr>
          <a:xfrm>
            <a:off x="6318554" y="599128"/>
            <a:ext cx="950000" cy="7779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/>
              <a:t>UR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DB6DFF-B280-42A2-9E08-C03468470193}"/>
              </a:ext>
            </a:extLst>
          </p:cNvPr>
          <p:cNvSpPr/>
          <p:nvPr/>
        </p:nvSpPr>
        <p:spPr>
          <a:xfrm>
            <a:off x="7230673" y="1069958"/>
            <a:ext cx="950000" cy="7779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/>
              <a:t>ME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C171072-1011-4136-951C-FAFADC7D89AC}"/>
              </a:ext>
            </a:extLst>
          </p:cNvPr>
          <p:cNvSpPr/>
          <p:nvPr/>
        </p:nvSpPr>
        <p:spPr>
          <a:xfrm>
            <a:off x="7797739" y="2071611"/>
            <a:ext cx="950000" cy="7779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/>
              <a:t>TI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6AC3D70-1750-4218-8306-B7574E43475E}"/>
              </a:ext>
            </a:extLst>
          </p:cNvPr>
          <p:cNvSpPr/>
          <p:nvPr/>
        </p:nvSpPr>
        <p:spPr>
          <a:xfrm>
            <a:off x="8591521" y="2968247"/>
            <a:ext cx="950000" cy="7779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/>
              <a:t>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8CE283F-5A2C-43E4-BA68-24A537F3CFF2}"/>
              </a:ext>
            </a:extLst>
          </p:cNvPr>
          <p:cNvSpPr/>
          <p:nvPr/>
        </p:nvSpPr>
        <p:spPr>
          <a:xfrm>
            <a:off x="6581445" y="1717628"/>
            <a:ext cx="1033476" cy="72333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/>
              <a:t>CAR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9831E88-304D-4213-B179-780073E1088F}"/>
              </a:ext>
            </a:extLst>
          </p:cNvPr>
          <p:cNvSpPr/>
          <p:nvPr/>
        </p:nvSpPr>
        <p:spPr>
          <a:xfrm>
            <a:off x="7519286" y="2876973"/>
            <a:ext cx="950000" cy="7779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/>
              <a:t>NĂ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839BC16-53E4-45F2-873C-A30804112253}"/>
              </a:ext>
            </a:extLst>
          </p:cNvPr>
          <p:cNvSpPr/>
          <p:nvPr/>
        </p:nvSpPr>
        <p:spPr>
          <a:xfrm>
            <a:off x="7882106" y="3637832"/>
            <a:ext cx="950000" cy="7779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/>
              <a:t>IAR</a:t>
            </a: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F7F96222-7042-4988-9B69-5C35B0215934}"/>
              </a:ext>
            </a:extLst>
          </p:cNvPr>
          <p:cNvSpPr/>
          <p:nvPr/>
        </p:nvSpPr>
        <p:spPr>
          <a:xfrm>
            <a:off x="5426909" y="3860347"/>
            <a:ext cx="4633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o-RO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Globul cu silabe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497ABF3-52FC-4845-BB5A-7F4991255FCE}"/>
              </a:ext>
            </a:extLst>
          </p:cNvPr>
          <p:cNvSpPr/>
          <p:nvPr/>
        </p:nvSpPr>
        <p:spPr>
          <a:xfrm>
            <a:off x="5669557" y="1193541"/>
            <a:ext cx="950000" cy="7779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/>
              <a:t>OA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6C28E73-B94F-4CBF-B75C-03382E11BF94}"/>
              </a:ext>
            </a:extLst>
          </p:cNvPr>
          <p:cNvSpPr/>
          <p:nvPr/>
        </p:nvSpPr>
        <p:spPr>
          <a:xfrm>
            <a:off x="8104449" y="1272275"/>
            <a:ext cx="950000" cy="7779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/>
              <a:t>CA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D6727A-C0FD-460F-9B12-677472F61824}"/>
              </a:ext>
            </a:extLst>
          </p:cNvPr>
          <p:cNvSpPr/>
          <p:nvPr/>
        </p:nvSpPr>
        <p:spPr>
          <a:xfrm>
            <a:off x="5786845" y="2579286"/>
            <a:ext cx="950000" cy="7779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/>
              <a:t>TE</a:t>
            </a:r>
          </a:p>
        </p:txBody>
      </p:sp>
      <p:sp>
        <p:nvSpPr>
          <p:cNvPr id="7" name="Bulă de gânduri: nor 6">
            <a:extLst>
              <a:ext uri="{FF2B5EF4-FFF2-40B4-BE49-F238E27FC236}">
                <a16:creationId xmlns:a16="http://schemas.microsoft.com/office/drawing/2014/main" id="{95615499-A732-4518-82C1-687E209D3431}"/>
              </a:ext>
            </a:extLst>
          </p:cNvPr>
          <p:cNvSpPr/>
          <p:nvPr/>
        </p:nvSpPr>
        <p:spPr>
          <a:xfrm>
            <a:off x="395785" y="1927743"/>
            <a:ext cx="4974042" cy="151864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7" name="Dreptunghi 26">
            <a:extLst>
              <a:ext uri="{FF2B5EF4-FFF2-40B4-BE49-F238E27FC236}">
                <a16:creationId xmlns:a16="http://schemas.microsoft.com/office/drawing/2014/main" id="{0E349A24-59F0-4CF7-892B-694FC1A91335}"/>
              </a:ext>
            </a:extLst>
          </p:cNvPr>
          <p:cNvSpPr/>
          <p:nvPr/>
        </p:nvSpPr>
        <p:spPr>
          <a:xfrm>
            <a:off x="602798" y="2316704"/>
            <a:ext cx="4633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/>
            </a:prstTxWarp>
            <a:spAutoFit/>
          </a:bodyPr>
          <a:lstStyle/>
          <a:p>
            <a:pPr algn="ctr"/>
            <a:r>
              <a:rPr lang="ro-RO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 cuvinte poți forma cu aceste silabe?</a:t>
            </a:r>
          </a:p>
        </p:txBody>
      </p:sp>
      <p:pic>
        <p:nvPicPr>
          <p:cNvPr id="28" name="Picture 2" descr="https://krbaby.ro/image/cache/catalog/produse/Angel/om-de-zapada-din-plus-1000x1000.jpg">
            <a:extLst>
              <a:ext uri="{FF2B5EF4-FFF2-40B4-BE49-F238E27FC236}">
                <a16:creationId xmlns:a16="http://schemas.microsoft.com/office/drawing/2014/main" id="{5E543D1F-8FE1-4E5E-8C81-64F2C3AAF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46" y="3746169"/>
            <a:ext cx="1518645" cy="151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reptunghi 7">
            <a:extLst>
              <a:ext uri="{FF2B5EF4-FFF2-40B4-BE49-F238E27FC236}">
                <a16:creationId xmlns:a16="http://schemas.microsoft.com/office/drawing/2014/main" id="{6DBB0667-F9BC-4B7C-926A-19A2DE3EF1E3}"/>
              </a:ext>
            </a:extLst>
          </p:cNvPr>
          <p:cNvSpPr/>
          <p:nvPr/>
        </p:nvSpPr>
        <p:spPr>
          <a:xfrm>
            <a:off x="4638237" y="5152028"/>
            <a:ext cx="64877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8800" b="1" dirty="0">
                <a:ln w="0"/>
                <a:solidFill>
                  <a:srgbClr val="00CC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SĂ REPETĂM!</a:t>
            </a:r>
          </a:p>
        </p:txBody>
      </p:sp>
    </p:spTree>
    <p:extLst>
      <p:ext uri="{BB962C8B-B14F-4D97-AF65-F5344CB8AC3E}">
        <p14:creationId xmlns:p14="http://schemas.microsoft.com/office/powerpoint/2010/main" val="381141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B2D7C82-D185-4560-A150-330586386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4102" name="Picture 6" descr="Clipart Picture: A Snowman Skiing and Delivering Letters">
            <a:extLst>
              <a:ext uri="{FF2B5EF4-FFF2-40B4-BE49-F238E27FC236}">
                <a16:creationId xmlns:a16="http://schemas.microsoft.com/office/drawing/2014/main" id="{42E6204A-A1D8-4126-8DCC-F7632B18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561" y="2763548"/>
            <a:ext cx="4026478" cy="35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D867B6DC-CFBA-4E42-A6CF-61253E39DAF3}"/>
              </a:ext>
            </a:extLst>
          </p:cNvPr>
          <p:cNvSpPr/>
          <p:nvPr/>
        </p:nvSpPr>
        <p:spPr>
          <a:xfrm>
            <a:off x="6096000" y="2041253"/>
            <a:ext cx="62921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 se ascunde în plic?</a:t>
            </a:r>
          </a:p>
          <a:p>
            <a:pPr algn="ctr"/>
            <a:r>
              <a:rPr lang="ro-R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...</a:t>
            </a:r>
            <a:endParaRPr lang="ro-RO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B3A278A9-A33F-42DE-B814-6160F8AD7FEE}"/>
              </a:ext>
            </a:extLst>
          </p:cNvPr>
          <p:cNvSpPr/>
          <p:nvPr/>
        </p:nvSpPr>
        <p:spPr>
          <a:xfrm>
            <a:off x="6920855" y="907328"/>
            <a:ext cx="27936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8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PLIC</a:t>
            </a:r>
            <a:endParaRPr lang="ro-RO" sz="8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Dreptunghi 10">
            <a:extLst>
              <a:ext uri="{FF2B5EF4-FFF2-40B4-BE49-F238E27FC236}">
                <a16:creationId xmlns:a16="http://schemas.microsoft.com/office/drawing/2014/main" id="{FC6A2C07-F438-4E67-B9FE-9CFDEC25D34D}"/>
              </a:ext>
            </a:extLst>
          </p:cNvPr>
          <p:cNvSpPr/>
          <p:nvPr/>
        </p:nvSpPr>
        <p:spPr>
          <a:xfrm>
            <a:off x="3244561" y="442776"/>
            <a:ext cx="89474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 are în mână omul de zăpadă?</a:t>
            </a:r>
          </a:p>
        </p:txBody>
      </p:sp>
      <p:sp>
        <p:nvSpPr>
          <p:cNvPr id="12" name="Dreptunghi 11">
            <a:extLst>
              <a:ext uri="{FF2B5EF4-FFF2-40B4-BE49-F238E27FC236}">
                <a16:creationId xmlns:a16="http://schemas.microsoft.com/office/drawing/2014/main" id="{4D8C8C4F-9BB1-453A-9D78-89B22CB7AE19}"/>
              </a:ext>
            </a:extLst>
          </p:cNvPr>
          <p:cNvSpPr/>
          <p:nvPr/>
        </p:nvSpPr>
        <p:spPr>
          <a:xfrm>
            <a:off x="6920855" y="3666640"/>
            <a:ext cx="27936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8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</a:t>
            </a:r>
            <a:endParaRPr lang="ro-RO" sz="8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id="{A6E132F2-752A-417C-B794-3792293EFD18}"/>
              </a:ext>
            </a:extLst>
          </p:cNvPr>
          <p:cNvSpPr/>
          <p:nvPr/>
        </p:nvSpPr>
        <p:spPr>
          <a:xfrm>
            <a:off x="8432736" y="3666640"/>
            <a:ext cx="27936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8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VES</a:t>
            </a:r>
            <a:endParaRPr lang="ro-RO" sz="8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Dreptunghi 13">
            <a:extLst>
              <a:ext uri="{FF2B5EF4-FFF2-40B4-BE49-F238E27FC236}">
                <a16:creationId xmlns:a16="http://schemas.microsoft.com/office/drawing/2014/main" id="{1420D401-7E4B-4D24-B02B-C8C34EB07337}"/>
              </a:ext>
            </a:extLst>
          </p:cNvPr>
          <p:cNvSpPr/>
          <p:nvPr/>
        </p:nvSpPr>
        <p:spPr>
          <a:xfrm>
            <a:off x="10043363" y="3658263"/>
            <a:ext cx="27936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8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</a:t>
            </a:r>
            <a:endParaRPr lang="ro-RO" sz="8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086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414F33F-AF61-4458-A782-F42BD79F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627"/>
          </a:xfrm>
        </p:spPr>
        <p:txBody>
          <a:bodyPr>
            <a:normAutofit fontScale="90000"/>
          </a:bodyPr>
          <a:lstStyle/>
          <a:p>
            <a:r>
              <a:rPr lang="ro-RO" sz="3600" dirty="0"/>
              <a:t>https://learningapps.org/display?v=pcmjrpd6n21</a:t>
            </a:r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B57A8C2C-B1CC-473F-B00B-4854E44D7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6129" y="2141537"/>
            <a:ext cx="7260112" cy="4351338"/>
          </a:xfrm>
          <a:prstGeom prst="rect">
            <a:avLst/>
          </a:prstGeom>
        </p:spPr>
      </p:pic>
      <p:pic>
        <p:nvPicPr>
          <p:cNvPr id="5" name="Picture 2" descr="https://krbaby.ro/image/cache/catalog/produse/Angel/om-de-zapada-din-plus-1000x1000.jpg">
            <a:extLst>
              <a:ext uri="{FF2B5EF4-FFF2-40B4-BE49-F238E27FC236}">
                <a16:creationId xmlns:a16="http://schemas.microsoft.com/office/drawing/2014/main" id="{E1D93EA3-9FC0-4276-9751-C1B28ABDD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51" y="1906740"/>
            <a:ext cx="2611445" cy="261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alon text: dreptunghi 6">
            <a:extLst>
              <a:ext uri="{FF2B5EF4-FFF2-40B4-BE49-F238E27FC236}">
                <a16:creationId xmlns:a16="http://schemas.microsoft.com/office/drawing/2014/main" id="{0ED6D898-543A-44C2-85D7-EBE67B4EB644}"/>
              </a:ext>
            </a:extLst>
          </p:cNvPr>
          <p:cNvSpPr/>
          <p:nvPr/>
        </p:nvSpPr>
        <p:spPr>
          <a:xfrm>
            <a:off x="2156347" y="1148727"/>
            <a:ext cx="6291618" cy="758013"/>
          </a:xfrm>
          <a:prstGeom prst="wedgeRectCallout">
            <a:avLst>
              <a:gd name="adj1" fmla="val -46213"/>
              <a:gd name="adj2" fmla="val 11436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C58581DF-55D0-4251-A9E1-B16C9A203AF2}"/>
              </a:ext>
            </a:extLst>
          </p:cNvPr>
          <p:cNvSpPr/>
          <p:nvPr/>
        </p:nvSpPr>
        <p:spPr>
          <a:xfrm>
            <a:off x="2968039" y="1066069"/>
            <a:ext cx="5129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Povestea literei P</a:t>
            </a:r>
          </a:p>
        </p:txBody>
      </p:sp>
    </p:spTree>
    <p:extLst>
      <p:ext uri="{BB962C8B-B14F-4D97-AF65-F5344CB8AC3E}">
        <p14:creationId xmlns:p14="http://schemas.microsoft.com/office/powerpoint/2010/main" val="2426898054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162</Words>
  <Application>Microsoft Office PowerPoint</Application>
  <PresentationFormat>Ecran lat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Temă Office</vt:lpstr>
      <vt:lpstr>Prezentare PowerPoint</vt:lpstr>
      <vt:lpstr>Prezentare PowerPoint</vt:lpstr>
      <vt:lpstr>Prezentare PowerPoint</vt:lpstr>
      <vt:lpstr>Prezentare PowerPoint</vt:lpstr>
      <vt:lpstr>https://read.bookcreator.com/SLB5cdGwdxgASmVE46mKfG6fLC12/gItrTO58Q6ul4c5Hm0fcqQ?fbclid=IwAR3IzIDJIqQDJWTM5CSlhjc9LuT66YLFc7iNgMkUj6vc3MHfHwgOXAqmSU8 </vt:lpstr>
      <vt:lpstr>Prezentare PowerPoint</vt:lpstr>
      <vt:lpstr>Prezentare PowerPoint</vt:lpstr>
      <vt:lpstr>Prezentare PowerPoint</vt:lpstr>
      <vt:lpstr>https://learningapps.org/display?v=pcmjrpd6n21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mihai manecuta</dc:creator>
  <cp:lastModifiedBy>mihai manecuta</cp:lastModifiedBy>
  <cp:revision>15</cp:revision>
  <dcterms:created xsi:type="dcterms:W3CDTF">2021-01-10T07:31:57Z</dcterms:created>
  <dcterms:modified xsi:type="dcterms:W3CDTF">2021-01-10T11:17:34Z</dcterms:modified>
</cp:coreProperties>
</file>