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Caveat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aveat-bold.fntdata"/><Relationship Id="rId30" Type="http://schemas.openxmlformats.org/officeDocument/2006/relationships/font" Target="fonts/Caveat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58f7b4816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58f7b481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58f7b4816_2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58f7b4816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58f7b4816_2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58f7b4816_2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58f7b4816_2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58f7b4816_2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58f7b4816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58f7b4816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58f7b4816_2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58f7b4816_2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58f7b4816_2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958f7b4816_2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58f7b4816_2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58f7b4816_2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58f7b4816_2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958f7b4816_2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58f7b4816_2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58f7b4816_2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58f7b4816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58f7b4816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958f7b4816_2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958f7b4816_2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58f7b4816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58f7b4816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58f7b4816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58f7b4816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8f7b4816_2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8f7b4816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58f7b4816_2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58f7b4816_2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58f7b4816_2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58f7b4816_2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58f7b4816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58f7b4816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58f7b4816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58f7b4816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524375" cy="431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0200" y="152400"/>
            <a:ext cx="3590925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425" y="332725"/>
            <a:ext cx="6687901" cy="47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/>
          <p:nvPr/>
        </p:nvSpPr>
        <p:spPr>
          <a:xfrm>
            <a:off x="6075450" y="406675"/>
            <a:ext cx="2181300" cy="12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1875" y="60350"/>
            <a:ext cx="2511400" cy="251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/>
        </p:nvSpPr>
        <p:spPr>
          <a:xfrm>
            <a:off x="559425" y="86450"/>
            <a:ext cx="6696600" cy="17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7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Cuestionario </a:t>
            </a:r>
            <a:endParaRPr sz="7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7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Teleológico</a:t>
            </a:r>
            <a:endParaRPr sz="7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/>
        </p:nvSpPr>
        <p:spPr>
          <a:xfrm>
            <a:off x="393450" y="574050"/>
            <a:ext cx="8357100" cy="3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s-419">
                <a:solidFill>
                  <a:srgbClr val="FF0000"/>
                </a:solidFill>
              </a:rPr>
              <a:t>Cuestionario Teleológico</a:t>
            </a:r>
            <a:endParaRPr b="1" i="1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Esta herramienta la utilizaremos para realizar una aproximación a nuestra Misión y Visión personal. Para su funcionamiento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Misión &gt; Qué somos o para qué estamos en este mundo. Es una declaración.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 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“Entonces misión es (los 3 verbos)……………………………………………….. ……………………………………………………………………………………………………………………………………………………………………………………...Con (el o los valores de tus líderes) …………………………………………………………………………………………… al servicio de (los grupos) ……………………………………………………………………………………………………………………………………”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/>
        </p:nvSpPr>
        <p:spPr>
          <a:xfrm>
            <a:off x="1441850" y="2513975"/>
            <a:ext cx="23784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QUÉ SOÑAMOS???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6"/>
          <p:cNvSpPr txBox="1"/>
          <p:nvPr/>
        </p:nvSpPr>
        <p:spPr>
          <a:xfrm>
            <a:off x="5895150" y="2033375"/>
            <a:ext cx="23784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Qué buscamos </a:t>
            </a:r>
            <a:r>
              <a:rPr b="1"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???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6"/>
          <p:cNvSpPr txBox="1"/>
          <p:nvPr/>
        </p:nvSpPr>
        <p:spPr>
          <a:xfrm>
            <a:off x="4408525" y="2994575"/>
            <a:ext cx="23784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Qué queremos ???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7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3177" y="499100"/>
            <a:ext cx="4156800" cy="414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8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463" y="635354"/>
            <a:ext cx="7529075" cy="387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9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8338" y="324962"/>
            <a:ext cx="6847326" cy="449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/>
        </p:nvSpPr>
        <p:spPr>
          <a:xfrm>
            <a:off x="6002500" y="162500"/>
            <a:ext cx="2925000" cy="8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Aquél que tiene un porqué para vivr se puede enfrentar a todos los “</a:t>
            </a:r>
            <a:r>
              <a:rPr b="1" lang="es-41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CÓMO</a:t>
            </a:r>
            <a:r>
              <a:rPr lang="es-41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”. (Friedrich Nietzsche)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1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1"/>
          <p:cNvSpPr txBox="1"/>
          <p:nvPr/>
        </p:nvSpPr>
        <p:spPr>
          <a:xfrm>
            <a:off x="1814550" y="178050"/>
            <a:ext cx="5514900" cy="4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419" sz="2000"/>
              <a:t> </a:t>
            </a:r>
            <a:r>
              <a:rPr b="1" i="1" lang="es-419" sz="390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SUEÑOS</a:t>
            </a:r>
            <a:endParaRPr b="1" i="1" sz="3900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s-419" sz="390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+</a:t>
            </a:r>
            <a:endParaRPr b="1" i="1" sz="3900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s-419" sz="390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ACCIONES</a:t>
            </a:r>
            <a:endParaRPr b="1" i="1" sz="3900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s-419" sz="390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___________</a:t>
            </a:r>
            <a:endParaRPr b="1" i="1" sz="3900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s-419" sz="390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REALIDAD</a:t>
            </a:r>
            <a:endParaRPr b="1" i="1" sz="3900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7538" y="152400"/>
            <a:ext cx="718892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/>
        </p:nvSpPr>
        <p:spPr>
          <a:xfrm>
            <a:off x="1441850" y="2513975"/>
            <a:ext cx="23784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QUÉ SOÑAMOS???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32"/>
          <p:cNvSpPr txBox="1"/>
          <p:nvPr/>
        </p:nvSpPr>
        <p:spPr>
          <a:xfrm>
            <a:off x="5895150" y="2033375"/>
            <a:ext cx="23784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Qué buscamos ???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32"/>
          <p:cNvSpPr txBox="1"/>
          <p:nvPr/>
        </p:nvSpPr>
        <p:spPr>
          <a:xfrm>
            <a:off x="4408525" y="2994575"/>
            <a:ext cx="23784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Qué queremos ???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075" y="623800"/>
            <a:ext cx="3987450" cy="415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7700" y="2446550"/>
            <a:ext cx="4053825" cy="255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1875" y="60350"/>
            <a:ext cx="2511400" cy="251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plato, dibujo, alimentos, estacionado&#10;&#10;Descripción generada automáticamente" id="76" name="Google Shape;7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105" y="150062"/>
            <a:ext cx="3203210" cy="856243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pic>
      <p:sp>
        <p:nvSpPr>
          <p:cNvPr id="77" name="Google Shape;77;p15"/>
          <p:cNvSpPr txBox="1"/>
          <p:nvPr>
            <p:ph type="ctrTitle"/>
          </p:nvPr>
        </p:nvSpPr>
        <p:spPr>
          <a:xfrm>
            <a:off x="0" y="3802300"/>
            <a:ext cx="26553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/>
              <a:t>Misión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/>
              <a:t>y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/>
              <a:t>Visión Personal</a:t>
            </a:r>
            <a:endParaRPr sz="3000"/>
          </a:p>
        </p:txBody>
      </p:sp>
    </p:spTree>
  </p:cSld>
  <p:clrMapOvr>
    <a:masterClrMapping/>
  </p:clrMapOvr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936600" y="357375"/>
            <a:ext cx="17991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Sueños</a:t>
            </a:r>
            <a:endParaRPr b="1" i="1" sz="3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117025" y="3315800"/>
            <a:ext cx="25218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3500">
                <a:latin typeface="Roboto"/>
                <a:ea typeface="Roboto"/>
                <a:cs typeface="Roboto"/>
                <a:sym typeface="Roboto"/>
              </a:rPr>
              <a:t>Propósitos</a:t>
            </a:r>
            <a:endParaRPr b="1" i="1" sz="3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1851250" y="2202150"/>
            <a:ext cx="18456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3500">
                <a:latin typeface="Roboto"/>
                <a:ea typeface="Roboto"/>
                <a:cs typeface="Roboto"/>
                <a:sym typeface="Roboto"/>
              </a:rPr>
              <a:t>Anhelos</a:t>
            </a:r>
            <a:endParaRPr b="1" i="1" sz="3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6305825" y="357375"/>
            <a:ext cx="16545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Deseos</a:t>
            </a:r>
            <a:endParaRPr b="1" i="1" sz="3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9250" y="387950"/>
            <a:ext cx="4764649" cy="43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6100125" y="4420500"/>
            <a:ext cx="7839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Misión</a:t>
            </a:r>
            <a:endParaRPr b="1" i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6696150" y="1386375"/>
            <a:ext cx="18114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Visión</a:t>
            </a:r>
            <a:endParaRPr b="1" i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7177225" y="1819275"/>
            <a:ext cx="18114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Es la materialización de la misión</a:t>
            </a:r>
            <a:endParaRPr b="1" i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7081075" y="4262550"/>
            <a:ext cx="18114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Es el PARA QUÉ estamos en éste mundo</a:t>
            </a:r>
            <a:endParaRPr b="1" i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375" y="832675"/>
            <a:ext cx="2094200" cy="98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7"/>
          <p:cNvCxnSpPr>
            <a:stCxn id="95" idx="2"/>
          </p:cNvCxnSpPr>
          <p:nvPr/>
        </p:nvCxnSpPr>
        <p:spPr>
          <a:xfrm flipH="1">
            <a:off x="1418875" y="1819275"/>
            <a:ext cx="600" cy="1758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7" name="Google Shape;97;p17"/>
          <p:cNvSpPr/>
          <p:nvPr/>
        </p:nvSpPr>
        <p:spPr>
          <a:xfrm>
            <a:off x="104750" y="3640400"/>
            <a:ext cx="2681748" cy="1429812"/>
          </a:xfrm>
          <a:prstGeom prst="cloud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>
                <a:latin typeface="Roboto"/>
                <a:ea typeface="Roboto"/>
                <a:cs typeface="Roboto"/>
                <a:sym typeface="Roboto"/>
              </a:rPr>
              <a:t>Todo lo que haga debe estar conectado con una intención, con un propósito</a:t>
            </a:r>
            <a:endParaRPr i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838" y="303413"/>
            <a:ext cx="3724325" cy="453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3177" y="499100"/>
            <a:ext cx="4156800" cy="414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/>
        </p:nvSpPr>
        <p:spPr>
          <a:xfrm>
            <a:off x="5126550" y="653150"/>
            <a:ext cx="70983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/>
        </p:nvSpPr>
        <p:spPr>
          <a:xfrm>
            <a:off x="3160975" y="640800"/>
            <a:ext cx="31671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1500">
                <a:latin typeface="Roboto"/>
                <a:ea typeface="Roboto"/>
                <a:cs typeface="Roboto"/>
                <a:sym typeface="Roboto"/>
              </a:rPr>
              <a:t>Para el que no sabe dónde va nunca soplan vientos favorables” </a:t>
            </a:r>
            <a:br>
              <a:rPr b="1" i="1" lang="es-419" sz="1500">
                <a:latin typeface="Roboto"/>
                <a:ea typeface="Roboto"/>
                <a:cs typeface="Roboto"/>
                <a:sym typeface="Roboto"/>
              </a:rPr>
            </a:br>
            <a:r>
              <a:rPr b="1" i="1" lang="es-419" sz="1500">
                <a:latin typeface="Roboto"/>
                <a:ea typeface="Roboto"/>
                <a:cs typeface="Roboto"/>
                <a:sym typeface="Roboto"/>
              </a:rPr>
              <a:t>(Arthur Shopenhauer)</a:t>
            </a:r>
            <a:endParaRPr b="1" i="1" sz="1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