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DF3C222-6977-4CCC-AA90-4BDFD1E11F6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0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D6DC64DA-9445-422E-AB9F-73AA3918A41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0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55A6360-5D41-4C50-9612-5E93E3B2FB5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BCBC702-BBD1-41B9-9BA3-617DC6B45677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27DE95D-D48A-4ECE-A1E2-6B120DE25877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3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8CA7ACF0-C079-467E-B2CE-72DEF948E0E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AE0A41C0-49A4-46AE-9012-9E2A9831C5D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E552B7F-5C09-4F7D-AD16-2DFE5A06CD1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9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32CE49F3-82AB-436D-A42C-E428D5365AE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3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86B3F7D4-F703-4AA0-AE31-5A812A26BCD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DAF23B7-D295-421D-B199-B38CA5818D5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2514D56-4253-4677-BE2A-526A63D605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13 נובמבר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49D2A17-DAFB-40E9-87A6-21291D46948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07568" y="332657"/>
            <a:ext cx="7772400" cy="1470025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הצעות להתמודדות יעילה תחושות העומס והלחץ ? 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235547"/>
            <a:ext cx="5582747" cy="40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שרון רחמים - מנחה ורכזת פדגוגית</a:t>
            </a: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07568" y="548681"/>
            <a:ext cx="7772400" cy="1470025"/>
          </a:xfrm>
        </p:spPr>
        <p:txBody>
          <a:bodyPr/>
          <a:lstStyle/>
          <a:p>
            <a:r>
              <a:rPr lang="he-IL" sz="36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טיפ סיום / תובנות בעקבות השיח?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4079777" y="2261429"/>
            <a:ext cx="4012498" cy="41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60648"/>
            <a:ext cx="500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08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Autofit/>
          </a:bodyPr>
          <a:lstStyle/>
          <a:p>
            <a:r>
              <a:rPr lang="he-IL" sz="32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המלצות להתמודדות עם תחושת העומס </a:t>
            </a:r>
            <a:endParaRPr lang="he-IL" sz="32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4" y="1268761"/>
            <a:ext cx="8208912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עצרו לחשוב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– זה שיש עומס לא אומר שצריך לרוץ. להפך! עדיף לעצור יותר,   לקחת אוויר ולשאול: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מה ניתן לעשות?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מה ביכולתי ובאחריותי ומה לא?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מה חשוב?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מה דחוף?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מה לא סובל דיחוי?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עם מה שאפשר לחכות?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573453"/>
            <a:ext cx="34335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4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87152"/>
            <a:ext cx="76327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95600" y="6237313"/>
            <a:ext cx="2895600" cy="365125"/>
          </a:xfrm>
        </p:spPr>
        <p:txBody>
          <a:bodyPr/>
          <a:lstStyle/>
          <a:p>
            <a:r>
              <a:rPr lang="he-IL" dirty="0" smtClean="0"/>
              <a:t>שרון רחמים - מנחה ורכזת פדגוגית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4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Autofit/>
          </a:bodyPr>
          <a:lstStyle/>
          <a:p>
            <a:r>
              <a:rPr lang="he-IL" sz="32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המלצות להתמודדות עם תחושת העומס </a:t>
            </a:r>
            <a:endParaRPr lang="he-IL" sz="32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4" y="1268761"/>
            <a:ext cx="8208912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שנו נקודת מבט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– חשבו, האם אפשר לתקוף את הדברים ממקום אחר? האם אפשר לבקש (עוד) עזרה? איך אפשר להפוך את העומס הזה להזדמנות? הזדמנות ללמוד, לצמוח, ללמוד מישהו אחר, הזדמנות להתמודד, לגדול, להתאמן.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התחילו ממשהו שמעניין אתכם ! </a:t>
            </a:r>
          </a:p>
          <a:p>
            <a:endParaRPr lang="he-IL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100" name="Picture 4" descr="×ª××¦××ª ×ª××× × ×¢×××¨ ××¢× ×××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800" y="4005064"/>
            <a:ext cx="4154138" cy="38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57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Autofit/>
          </a:bodyPr>
          <a:lstStyle/>
          <a:p>
            <a:r>
              <a:rPr lang="he-IL" sz="32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איך ניתן להתמודד נכון עם תחושת העומס? </a:t>
            </a:r>
            <a:endParaRPr lang="he-IL" sz="3200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4" y="1268761"/>
            <a:ext cx="8208912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בעת למידה –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פנו עצמכם </a:t>
            </a:r>
            <a:r>
              <a:rPr lang="he-IL" sz="2800" b="1" dirty="0" err="1">
                <a:latin typeface="Gisha" panose="020B0502040204020203" pitchFamily="34" charset="-79"/>
                <a:cs typeface="Gisha" panose="020B0502040204020203" pitchFamily="34" charset="-79"/>
              </a:rPr>
              <a:t>מהסחות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 דעת,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בעיקר מהמסכים </a:t>
            </a:r>
            <a:r>
              <a:rPr lang="he-IL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ומ"זוללי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-אנרגיה" אחרים ...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היזכרו במה שעזר לכם בעבר –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לימדו מהצלחות ומכישלונות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אמצו חשיבה חיובית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 – גלו את "חצי הכוס המלאה"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הזכירו לעצמכם את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המטרות והיעדים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שאתם פועלים בשמם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פעילות גופנית, פעילות פנאי, תזונה נבונה, הקפדה על שעות שינה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תכנון זמן </a:t>
            </a:r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סדנא ב 07.11 מטעם מחלקת העצמה של </a:t>
            </a:r>
            <a:r>
              <a:rPr lang="he-IL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מופ"ת</a:t>
            </a:r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endParaRPr lang="he-IL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1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endParaRPr lang="he-IL" sz="5400" dirty="0">
              <a:solidFill>
                <a:srgbClr val="0070C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31603" y="4725144"/>
            <a:ext cx="6400800" cy="1752600"/>
          </a:xfrm>
        </p:spPr>
        <p:txBody>
          <a:bodyPr/>
          <a:lstStyle/>
          <a:p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הזכירו לעצמכם בשם מה אתם פועלים - מהו ה'למה' שלכם?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88640"/>
            <a:ext cx="842493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32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1518072" y="1268760"/>
            <a:ext cx="9144000" cy="5589240"/>
          </a:xfrm>
          <a:solidFill>
            <a:srgbClr val="FFFFFF">
              <a:alpha val="52157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הגדירו - מה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המטרות והיעדים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שלכם?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כוח פנימי - מהן </a:t>
            </a:r>
            <a:r>
              <a:rPr lang="he-IL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ה</a:t>
            </a:r>
            <a:r>
              <a:rPr lang="he-IL" sz="2800" b="1" dirty="0" err="1">
                <a:latin typeface="Gisha" panose="020B0502040204020203" pitchFamily="34" charset="-79"/>
                <a:cs typeface="Gisha" panose="020B0502040204020203" pitchFamily="34" charset="-79"/>
              </a:rPr>
              <a:t>חוזקות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 היכולות לסייע לכם בהגשמת היעדים?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מה למדתם מ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כישלונות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 העבר?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מה למדתם מה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הצלחות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 העבר?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1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סיוע חיצוני -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מי/מה עוד יכול לסייע לכם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he-IL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זכרו שהשליטה במצב בידיים שלכם !  </a:t>
            </a:r>
          </a:p>
          <a:p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18073" y="548680"/>
            <a:ext cx="9143999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שמרו על מיקוד ועל תנועה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– על </a:t>
            </a:r>
            <a:r>
              <a:rPr lang="he-IL" sz="2800" b="1" dirty="0">
                <a:latin typeface="Gisha" panose="020B0502040204020203" pitchFamily="34" charset="-79"/>
                <a:cs typeface="Gisha" panose="020B0502040204020203" pitchFamily="34" charset="-79"/>
              </a:rPr>
              <a:t>חתירה מתמדת למצוינות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60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45500"/>
            <a:ext cx="8784976" cy="642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שרון רחמים - מנחה ורכזת פדגוגית</a:t>
            </a:r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159896" y="188641"/>
            <a:ext cx="52200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עומס יתר /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מילים ולחן: אביתר בנאי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https://www.youtube.com/watch?v=fd2y7fKm_c8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חיים גדולים נולדים בכאב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ראיתי את זה מספיק כדי להאמין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(גם כך יהיה הפעם)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כנראה עומס יתר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כנראה צריך לתקן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כנראה תקופה חדשה מתקרבת 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עכשיו הזמן שלך למשוך למעלה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להפוך את האדמה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תנועה כל הזמן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זמן לחברים עד שהלב נפתח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להיזכר בכוח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לשים שיר ולרקוד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תנועה כל הזמן 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אני יודע אתה טוב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אני בטוח אתה איתי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כנראה עומס יתר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כנראה צריך לתקן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כנראה תקופה חדשה מתקרבת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980728"/>
            <a:ext cx="3500900" cy="30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3842" y="4509120"/>
            <a:ext cx="28803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אלו עוד כלים להתמודדות עם תחושת הלחץ והעומס מציע לנו אביתר בנאי בשירו?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13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Gisha</vt:lpstr>
      <vt:lpstr>Times New Roman</vt:lpstr>
      <vt:lpstr>Wingdings</vt:lpstr>
      <vt:lpstr>ערכת נושא Office</vt:lpstr>
      <vt:lpstr>הצעות להתמודדות יעילה תחושות העומס והלחץ ? </vt:lpstr>
      <vt:lpstr>המלצות להתמודדות עם תחושת העומס </vt:lpstr>
      <vt:lpstr>PowerPoint Presentation</vt:lpstr>
      <vt:lpstr>המלצות להתמודדות עם תחושת העומס </vt:lpstr>
      <vt:lpstr>איך ניתן להתמודד נכון עם תחושת העומס? </vt:lpstr>
      <vt:lpstr>PowerPoint Presentation</vt:lpstr>
      <vt:lpstr>PowerPoint Presentation</vt:lpstr>
      <vt:lpstr>PowerPoint Presentation</vt:lpstr>
      <vt:lpstr>PowerPoint Presentation</vt:lpstr>
      <vt:lpstr>טיפ סיום / תובנות בעקבות השיח?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הצעות להתמודדות יעילה תחושות העומס והלחץ ? </dc:title>
  <dc:creator>Erella</dc:creator>
  <cp:lastModifiedBy>Erella</cp:lastModifiedBy>
  <cp:revision>1</cp:revision>
  <dcterms:created xsi:type="dcterms:W3CDTF">2018-11-13T17:57:38Z</dcterms:created>
  <dcterms:modified xsi:type="dcterms:W3CDTF">2018-11-13T17:57:54Z</dcterms:modified>
</cp:coreProperties>
</file>