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277" r:id="rId4"/>
    <p:sldId id="281" r:id="rId5"/>
    <p:sldId id="279" r:id="rId6"/>
    <p:sldId id="278" r:id="rId7"/>
    <p:sldId id="283" r:id="rId8"/>
    <p:sldId id="280" r:id="rId9"/>
    <p:sldId id="282" r:id="rId10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17DA2E95-02D2-491D-80A1-76384DD0812F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737CFC82-F574-45DE-BFFE-40527E72D9A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126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3015E6-57C7-4D48-969C-4237C75630E2}" type="slidenum">
              <a:rPr lang="he-IL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FC00DF-33C9-4DF7-80D3-BD7D51D923AF}" type="slidenum">
              <a:rPr lang="he-IL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3316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7DE33B-E2C7-4F9E-87B9-7FAFE99B6B47}" type="slidenum">
              <a:rPr lang="he-IL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434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C112AB-0195-4068-93F1-E2A77E956C80}" type="slidenum">
              <a:rPr lang="he-IL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536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2307D-CA20-4B11-9510-E2B728F22EFE}" type="slidenum">
              <a:rPr lang="he-IL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ECB3D3-EA50-4842-9C19-0E0D8831BFC6}" type="slidenum">
              <a:rPr lang="he-IL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5953-256B-41B9-8A11-EE3F3F3D47ED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FAEC-198B-4920-8D12-888626983A0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937F3-7CF9-40E8-BCC7-EB0CA9F01D34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98DBD-C766-40BB-9B71-09B4E297B5D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B351-F398-4F41-9766-4DE4507A3FDF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4C9E-9BF4-4E93-9189-5DC354990C1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7D05-3AD9-4569-8EAF-8AD72571A3E7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6155-8AE1-4E7C-AFFB-3ADD0D35216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5F77-E614-4B49-80FE-C60BC469E9B0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F85F-B798-485C-A56A-09B9E96678E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CCB7-DB58-418F-8EA3-B3AF01EDFF31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AA66-D403-4D26-A627-F0288884162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F7ED-72E0-4883-AF94-53A19EBFB808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897B-9141-4923-8534-2E2FDE1D27D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F1235-5D94-45FA-AF1A-2D07458A6F9E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604F-7D53-4E42-A0C1-72C50943623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C464-386C-4149-99F2-93FC1D30CA8C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A73C-3564-4689-9FF3-D7137073D3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7775-4785-41B0-848C-F352AABB5C03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8432-9062-46CC-BFBC-5F0F17F6C8A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FE0E-5FE5-419B-9255-5311BB0CCFB2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7F059-B602-4D41-8866-150BE37C4DF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1FC710-94D8-4294-94B4-88B2F9807855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9F2F1-7092-4A9B-B637-ADE9DFAB88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zgzim5m7o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1470025"/>
          </a:xfrm>
        </p:spPr>
        <p:txBody>
          <a:bodyPr/>
          <a:lstStyle/>
          <a:p>
            <a:pPr eaLnBrk="1" hangingPunct="1"/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David" pitchFamily="2" charset="-79"/>
              </a:rPr>
              <a:t>מפגש רביעי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לקראת מבחן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71625" y="3214688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e-IL" b="1" dirty="0" smtClean="0">
              <a:solidFill>
                <a:schemeClr val="tx1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1"/>
                </a:solidFill>
                <a:cs typeface="David" pitchFamily="2" charset="-79"/>
              </a:rPr>
              <a:t>הובלה פדגוגית של בית הספר</a:t>
            </a:r>
          </a:p>
        </p:txBody>
      </p:sp>
      <p:pic>
        <p:nvPicPr>
          <p:cNvPr id="2052" name="Picture 5" descr="C:\Documents and Settings\שרון\Local Settings\Temporary Internet Files\Content.IE5\T3KL7QFJ\MC9004338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411760" y="5229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he-IL" sz="2000" b="1" dirty="0">
                <a:solidFill>
                  <a:srgbClr val="0070C0"/>
                </a:solidFill>
                <a:cs typeface="David" pitchFamily="2" charset="-79"/>
              </a:rPr>
              <a:t>שרית חדד</a:t>
            </a:r>
          </a:p>
          <a:p>
            <a:pPr lvl="0" algn="ctr">
              <a:defRPr/>
            </a:pPr>
            <a:r>
              <a:rPr lang="he-IL" sz="2000" b="1" dirty="0">
                <a:solidFill>
                  <a:srgbClr val="0070C0"/>
                </a:solidFill>
                <a:cs typeface="David" pitchFamily="2" charset="-79"/>
              </a:rPr>
              <a:t>יועצת ארגונית-פדגוגית</a:t>
            </a:r>
          </a:p>
        </p:txBody>
      </p:sp>
      <p:pic>
        <p:nvPicPr>
          <p:cNvPr id="6" name="תמונה 5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מבחנים 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he-IL" sz="3600" dirty="0" smtClean="0">
                <a:solidFill>
                  <a:srgbClr val="00B0F0"/>
                </a:solidFill>
                <a:cs typeface="David" pitchFamily="2" charset="-79"/>
              </a:rPr>
              <a:t>בהיערכות לקראת מבחן, יש להתייחס לשלושה שלבים:</a:t>
            </a:r>
            <a:r>
              <a:rPr lang="en-US" sz="3600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3600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r>
              <a:rPr lang="he-IL" sz="3600" b="1" dirty="0" smtClean="0">
                <a:solidFill>
                  <a:srgbClr val="00B0F0"/>
                </a:solidFill>
                <a:cs typeface="David" pitchFamily="2" charset="-79"/>
              </a:rPr>
              <a:t>לקראת</a:t>
            </a:r>
            <a:r>
              <a:rPr lang="he-IL" sz="3600" dirty="0" smtClean="0">
                <a:solidFill>
                  <a:srgbClr val="00B0F0"/>
                </a:solidFill>
                <a:cs typeface="David" pitchFamily="2" charset="-79"/>
              </a:rPr>
              <a:t> הבחינה </a:t>
            </a:r>
          </a:p>
          <a:p>
            <a:pPr eaLnBrk="1" hangingPunct="1">
              <a:buFontTx/>
              <a:buChar char="-"/>
            </a:pPr>
            <a:r>
              <a:rPr lang="he-IL" sz="3600" b="1" dirty="0" smtClean="0">
                <a:solidFill>
                  <a:srgbClr val="00B0F0"/>
                </a:solidFill>
                <a:cs typeface="David" pitchFamily="2" charset="-79"/>
              </a:rPr>
              <a:t>בזמן </a:t>
            </a:r>
            <a:r>
              <a:rPr lang="he-IL" sz="3600" dirty="0" smtClean="0">
                <a:solidFill>
                  <a:srgbClr val="00B0F0"/>
                </a:solidFill>
                <a:cs typeface="David" pitchFamily="2" charset="-79"/>
              </a:rPr>
              <a:t>הבחינה </a:t>
            </a:r>
          </a:p>
          <a:p>
            <a:pPr eaLnBrk="1" hangingPunct="1">
              <a:buFontTx/>
              <a:buChar char="-"/>
            </a:pPr>
            <a:r>
              <a:rPr lang="he-IL" sz="3600" b="1" dirty="0" smtClean="0">
                <a:solidFill>
                  <a:srgbClr val="00B0F0"/>
                </a:solidFill>
                <a:cs typeface="David" pitchFamily="2" charset="-79"/>
              </a:rPr>
              <a:t>לאחר</a:t>
            </a:r>
            <a:r>
              <a:rPr lang="he-IL" sz="3600" dirty="0" smtClean="0">
                <a:solidFill>
                  <a:srgbClr val="00B0F0"/>
                </a:solidFill>
                <a:cs typeface="David" pitchFamily="2" charset="-79"/>
              </a:rPr>
              <a:t> הבחינה </a:t>
            </a:r>
          </a:p>
        </p:txBody>
      </p:sp>
      <p:pic>
        <p:nvPicPr>
          <p:cNvPr id="3076" name="Picture 4" descr="http://linetpro.d-campus.net/nodewebimages/25290/shl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57438"/>
            <a:ext cx="27813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לקראת הבחינה</a:t>
            </a:r>
          </a:p>
        </p:txBody>
      </p:sp>
      <p:sp>
        <p:nvSpPr>
          <p:cNvPr id="4099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4006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 בודק את </a:t>
            </a: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עותק המבחן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?</a:t>
            </a:r>
          </a:p>
          <a:p>
            <a:pPr eaLnBrk="1" hangingPunct="1">
              <a:buFontTx/>
              <a:buChar char="-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באיזה שלב </a:t>
            </a: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בודקים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את</a:t>
            </a: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עותק המבחן</a:t>
            </a:r>
            <a:r>
              <a:rPr lang="he-IL" i="1" dirty="0" smtClean="0">
                <a:solidFill>
                  <a:srgbClr val="00B0F0"/>
                </a:solidFill>
                <a:cs typeface="David" pitchFamily="2" charset="-79"/>
              </a:rPr>
              <a:t>,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לפני או אחרי קיום הבחינה בפועל? כיצד מתקיימת הבדיקה?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מה בודקים בעותק הבחינה?</a:t>
            </a:r>
          </a:p>
          <a:p>
            <a:pPr eaLnBrk="1" hangingPunct="1">
              <a:buFontTx/>
              <a:buChar char="-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מבחן שכבתי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– רצוי? מומלץ? להימנע?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 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sz="2800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עותק הבחינה מזמן </a:t>
            </a:r>
            <a:r>
              <a:rPr lang="he-IL" sz="2800" b="1" u="sng" dirty="0" smtClean="0">
                <a:solidFill>
                  <a:srgbClr val="00B0F0"/>
                </a:solidFill>
                <a:cs typeface="David" pitchFamily="2" charset="-79"/>
              </a:rPr>
              <a:t>שיח פדגוגי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הכולל התייחסות למספר פרמטרים, לדוגמא: כמה נקודות ניתנו לכל נושא?</a:t>
            </a:r>
            <a:r>
              <a:rPr lang="en-US" sz="2800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מדוע?</a:t>
            </a:r>
            <a:r>
              <a:rPr lang="en-US" sz="2800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כמה אחוזים נושא זה מהווה מתוך בחינת </a:t>
            </a:r>
            <a:r>
              <a:rPr lang="he-IL" sz="2800" dirty="0" err="1" smtClean="0">
                <a:solidFill>
                  <a:srgbClr val="00B0F0"/>
                </a:solidFill>
                <a:cs typeface="David" pitchFamily="2" charset="-79"/>
              </a:rPr>
              <a:t>המיצ"ב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/הבגרות? ניסוח השאלות, מבנה הבחינה, שאלת בונוס, אילו מיומנויות נבדקו במבחן? וכד'.</a:t>
            </a:r>
          </a:p>
          <a:p>
            <a:pPr eaLnBrk="1" hangingPunct="1">
              <a:buFont typeface="Arial" pitchFamily="34" charset="0"/>
              <a:buNone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הערכות מורה למבחן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עמידה ב</a:t>
            </a: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לוח המבחנים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חלוקת חומר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שבוע מראש הכולל: חומר לבחינה, שאלות מרכזיות, מבנה הבחינה וערך כל פרק, המלצות ללמידה וכדומה.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שיעור הכנה לקראת מבחן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בניית הבחינה עצמה 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בניית מ</a:t>
            </a: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חוון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תשובות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>
                <a:cs typeface="David" pitchFamily="2" charset="-79"/>
              </a:rPr>
              <a:t> </a:t>
            </a:r>
          </a:p>
        </p:txBody>
      </p:sp>
      <p:pic>
        <p:nvPicPr>
          <p:cNvPr id="5124" name="Picture 3" descr="C:\Documents and Settings\שרון\Local Settings\Temporary Internet Files\Content.IE5\HMFUG2BV\MC9004338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0320" y="3284984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שיעור הכנה לקראת מבחן</a:t>
            </a:r>
          </a:p>
        </p:txBody>
      </p:sp>
      <p:sp>
        <p:nvSpPr>
          <p:cNvPr id="614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מה מטרתו של שיעור הכנה לקראת מבחן?</a:t>
            </a:r>
            <a:r>
              <a:rPr lang="en-US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כיצד מקיימים שיעור הכנה מיטבי?</a:t>
            </a:r>
            <a:r>
              <a:rPr lang="en-US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</p:txBody>
      </p:sp>
      <p:pic>
        <p:nvPicPr>
          <p:cNvPr id="55298" name="Picture 2" descr="http://experts.org.il/images/image1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03648" y="2780928"/>
            <a:ext cx="2266950" cy="3362321"/>
          </a:xfrm>
          <a:prstGeom prst="rect">
            <a:avLst/>
          </a:prstGeom>
          <a:noFill/>
        </p:spPr>
      </p:pic>
      <p:pic>
        <p:nvPicPr>
          <p:cNvPr id="5" name="תמונה 4" descr="SARIT PIC 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בזמן הבחינה</a:t>
            </a:r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2578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איך שומרים על </a:t>
            </a: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טוהר הבחינות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התאמות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     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האם כל המורים יודעים מה ההתאמות לכל ילד?</a:t>
            </a:r>
            <a:r>
              <a:rPr lang="en-US" sz="2800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2800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        האם מלמדים בכיתה בהתאם להתאמות?</a:t>
            </a:r>
            <a:r>
              <a:rPr lang="en-US" sz="2800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2800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        כיצד נערכים למתן ההתאמות?</a:t>
            </a:r>
            <a:r>
              <a:rPr lang="en-US" sz="2800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sz="2800" dirty="0" smtClean="0">
                <a:solidFill>
                  <a:srgbClr val="00B0F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sz="2800" dirty="0" smtClean="0">
                <a:solidFill>
                  <a:srgbClr val="00B0F0"/>
                </a:solidFill>
              </a:rPr>
              <a:t>     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האם כל תלמיד נבחן עפ"י ההתאמות שנתנו לו?    </a:t>
            </a:r>
          </a:p>
          <a:p>
            <a:pPr eaLnBrk="1" hangingPunct="1"/>
            <a:endParaRPr lang="he-IL" dirty="0" smtClean="0"/>
          </a:p>
        </p:txBody>
      </p:sp>
      <p:sp>
        <p:nvSpPr>
          <p:cNvPr id="7172" name="AutoShape 4" descr="data:image/jpeg;base64,/9j/4AAQSkZJRgABAQAAAQABAAD/2wCEAAkGBhQQEBUUEBQUFBUVGBkWFhcXFBgXGhUYFBYXGBUVFBUXHSYfGBojGRgXIC8gIycpLCwsFyAxNzAqNiYrLCkBCQoKDgwOGg8PGikkHiQvLCosKSwvLCwsKiosLy0sKSosLC8sLCwsLCksLCwvKi0pLC8sLCwsLCwsLCwsLCwsLP/AABEIAOEA4QMBIgACEQEDEQH/xAAcAAEAAgIDAQAAAAAAAAAAAAAABgcEBQIDCAH/xABNEAABAwIEBAMFAwUNBAsAAAABAAIDBBEFEiExBgdBURMiYRQyQnGBI1KRM3KCobIXNUNUYnOSk6Kxs8HSFRYkYzRTZIOjpMLT4ePx/8QAGwEBAAIDAQEAAAAAAAAAAAAAAAMFAgQGAQf/xAA1EQABAwIDBAcIAwADAAAAAAABAAIDBBEhMUEFElFhEyJCcZGx8AYUMjOBocHRI1LhYqLC/9oADAMBAAIRAxEAPwC8URERERERERERERERERERERERERERERERERERERERERERERERERERERERERERERERERERERERES60+JcX0dOLzVETdL2Dg5x6aMbdx+gXoaXYALwkDNbhFXWJc7KVlxBHLKRcAkBjTbY3JJsfldRTEedNZJcRMhhGliGl7h3GZxym/wCatplHM7S3etd1VE3VXgsHEcdgp/y80cdhms57Qbdw0m5+gXnWt4wrJjeSpmO+gkcwa7jKywWnW23Zx7Tlrurh2QvQ1VzQw6O3/EB1/uMe/wDHK3RaOq530oB8OGoe7pcMYD+lnJH9FUqinbs+IZ3KgNbIcrK2/wB3Zv8AFHf1w/0J+7s3+KO/rh/oVSIpPcoeH3Kw97l4+SvPCOctHLYTCSBx3LgHMuTa2duvrctAU0w/EoqhgkgkbIw/E1wI2BsbbGxGh1XlhZWHYrLTuzQSPid3Y4i9u4GhHoVBJs9p+A2UzK1w+IXXqZFSeEc6qqOwqI45h3F43nXckXadNLZR81KKbnbSFv2kU7DfYNa7TvfMFoPo5m6X7luNqonaqxEUQh5sYc5oJnLSfhMMtx88rCPwJXP91TDf4x/4M/8A7ai6CX+p8FL00f8AYeKliKD1fOKgY6zXSyC17siIHy+0LTf6KO1/PQ6iCmA00Mkmx9WsGo/SCzbSTO7KwdURDVW0ioqq5zVz22aIIz3bGSfl9o9w/UuWGc5q2M/bCKZt9bsyOt1DXMsB8y0qb3CW18FF75HfVXmiwsFxZlXTxzxe7I3ML2uOhabdQQQfUFZq0SCDYrbBviiIi8XqIiIiKGcY8zYcPf4QYZphYuaHZGtB1GZ5B1trYA79FLa2rEUb5H3ysa57ramzQSbDvYLy5X1rp5Xyv96Rznn5vJJAv0F7fRb1HTiUkuyC1KqYxgBuZVj1fPOY/kqaNv58jn/shq09fzfr5L5HRxA2tkjBIt2L7qEorZtLC3JoVaaiU9pbXFOKqup/L1Erxp5c5DdNjkbZt/Wy1QCz8BwV9ZURwRWDpDYEnQAAucT8mgm3WytHEOCKDB6R09Q32mUDKwSe66Qh2UCIEC2tzfMQG3Gu58rIiGAYnIBGRvlu4nDiVT6ISi2FAiIiIiIiIiIiIiIiIiIiIiIiIiIiIiIiIr05MSE4aQSSGzSAXOwsw2HYXJP1KnigHJX97nfz7/2Y1P1zdT813er6D5bUREWupkRERFGOZVUI8LqSb+ZoYLd3ua0fTVedleXOmpc3DmtGz5mNd6gNkeP7TGqjVebPbaK/NVFabyW5IiIrBaSs7kdhwdNUTHdjWxjf+EJcT/YCwucnEDpawU4PkgAJGusjwCSfk0tA33PcqacqKX2fCvEIdeR8ktrAEgWY0Nva4IYCL/eWHwzh1NR1rW1hE2I1TnSGzQ4QZg59uzSRfzDfpZu9QZAJ3SEXtgB5q0EZ6FrMr5qmZoHMNntc072c0tNu9iuCuDnkYhDT3b9sXuyu6iNrTnafQucw/Q/XV8qeAmz2q6lt42u+yYdnuadXuHUA6AdSD0tfcbVDoulcLLUNOek6NqrbwXXAsbutlFjd2b3co636W3X2encw2e1zTvZzS02OxsVeGDcaR1WMvhjYwsZEWNkDGlznRPuSJBr4epsB8+qi/POMCopyPeMbgdOgcLXP1K8ZUudIGOba4usn04DC8G9lWrIy6+UE2FzYXsBuTbYeqRxlxAaCSdgAST8gN16EdhplwYRQMbnmpmRgNDWgGVjQXHbyjMXHrYGwJ0WDwLSUFJM+lpj4tTG280uQm5vZzQ8XDQCbZQfQkkFR+/dUndxHq5WfumIF81RMkZaSHAgjcEWI+YOy4qx+dzo/a4g1tpPCu92urS4+GCNtLP19VveX3CMNFR+31QDnmMyjM3SKPLfyg/GR8XrYdSZTVARCQjPRRCnJkLActVUrcKmIuIZSO4jfbXbWyxV6C5ccTzYhBNLOGi0pawNblAZkaQNzexJ1VS8TYX7RjM0EFryTlovsHO9+/oDm+gSKoLnuY4WsvZIA1oc03uo5BSvkJEbHPI3ytLrfOw0XCSMtJDgQRuCLEfMHUK9MSxRnD8MMcVK+SA/lJg9oObqX6eZxGuuUdAdLDScb8XYdXYcZA1r5yQ1jHeWWJ5Au421LABuLtJACxZVOcRZnVOqydTNaDd2I0Vb8M4G6tqo4GnLnOrrXytaC5zrXF7AHRbjjzhGLDXRRMlfLK8F7yQGhrL5WANAOpIfrm+HYbmxeUtPSvp/Fgp3RysaIZJXfwrrNc8s8xFr27dFpOLuMcMkqZfGpZZpo80TZCQW3ZcCzTIBlDr6ZddT1WHvD3TWANhpgsugaIrki51VVXXOWFzTZzS072IINjsbFXLyWwpoo5JnsYXPlcA7KC7K1rAW3tcDMCbbKGcRyCq4gIDcwNRFGWkBwcIjGx+mxaQ1xt2KmbUb0jmWy1URgsxrr5qGxwucCWgkN1cQCQ0d3EbfVcFffNR8cOEysaAzOYmNDW2GkjXW02GRjlQiyp5umbvWssJ4uidu3url5GzE0s7SdGyggdszBf+4Ky1V3IuT7Gpb2ew/i0j/JWiqWr+c5W1N8pqIiLVWwiIvhKIqi55YiDJTwDdodI7X79mtuP0Xa/NVat7xvjHtdfPKPdzZW/mxgMFu18t9OpK0S6WnZuRhqoZ378hKLnDEXuDWglziA0DckmwA9SVwWfgGJ+zVUMxbmEb2uLe4B1t62vb1spje2CiFr4q+IZThODtMli6CEadDIbBrdL/G4NuoNybpHVFZUVUpzua22ZxcSXzEkn18rCNdrhbrmjxTDLhYFPLHIJ3sGhucrTnPl3aQ5rQbjrZdHKvGaWjw4unnjjdJLI6z3gE5A1vlbudAPxVM0OEDnW6zjb191akgytF8AFHudNeH17Ixb7KIXtuHPJcQ79HIf0lZuOEYfhMoiOXwYCxht8WXIw2HUuI+pVG8bYw2rr55o9WOcA02Iu1jGsDrO1Fw2+vdW9h3ElHi+HmOqkZG4tHjszhjmljg7O2/wktBB17dCpJoy2OO4wGfrxWETw577ZnJRbkrgBMstW/3WAxMJ+JzrF5vfYAAfN3oVpeNcQOL4q2KnOZoIgiN/KdSXyfK9zcbhgW34z5iRRQCiwo5Y2jI6Vtx5Rplidub9X9ehN7qL8u8dZR4hHJLYMcDG5xA8gfs6/wANiBcjpfpdTMa8l05GNsAonOaA2EHC+JVu8wsYOH4afAGUnLAz+QHAi+vZrTb1stLySwzJSSzdZZMo1+GIEDToczn/AKlrOc/EEcsdPDDI14JMrsjw4WtlZe3e7iPkVveDeKKShwynbUzxMeGZiwOzPtI9zmnIy7tiOi1NxwprAYuK2d4GfE4AKCYmP9p4+WHzMdMI9CSPDh0dbXQENcTbYuJVqcd4jTQUdqyOSSF7msLI9CSPM0XDm2F230I2VHYVxAaXEPaY/MGyvdbbOx7nZhrtdpV31mN4fiFE7xZo/AeBmzSBjmG4IB1u1wdl/wDlS1LC1zMDujgo6dwcH4i5VeN5puawU2F0jIAfKwflHZj8TWAWLiLHW+upuoPDiM4qPHa55ma4yl+5BBu5zulu99NVPK/jWhw5r4sHhDnvbldUOzG176DP5n20PRvzsujlHxDSUj5RUuEcklg2R3uhg1LC74STrrYHKNdlsN6jHOaz9nvUDuu4NL/0FO+EeYFPibPClDWTOBDonateOuQnRwIPu776W1VY8zOFY6CraID5JWl4YSDk8xBaOuXtf5a2Vk4lw/g9xUyeAzLZ4cybI0kEFpyRusTtsNVU3HHFBxCrdKBaNvkiB0OQEkE+pJJ9L26KGlH8l47huoKlqT/HZ9idLK5OXdK2lwmFzsoBY6d7gOjyX3d3IZlH6K8/1NQ6R7nvN3PcXOO13OJLj+JKvbgnialnwtkcssbfDi8KZrnhhAa0tLumjmi9x37gqs+KhhkL2RUQdKBIHTSlxeCy9zHFqAdDa4GthqdSvaUlsr7g3JSoAcxtiLBWlwdloMFjklAaGxOmdbrnu9u9vMQWi3fRQvlJw26oqnV0rbMaXFnZ0rz5i0Ho0E69yOxVg4vxPh/shdNLDJC9tsoIfnH3WsFyTp9LX0tdYHAWKPrTJOGeDTMAgpYhoAxti95ANiT5BtYBth8ROoHuDHuta+v4C2C1pcwXy9XUa55YnpT04P3pXC/byMuOx89j/JKqZSvmQJ31jp543xslLmwB+h8OIhvuHVouc2oHvfNRRW1KwMiAVbUO3pCVbfIqLyVTv5UbfwDj/mrVVY8i/wDo9T/Ot/YVnKlrD/M71orWm+UEREWqthFp+L8X9koZ5hu1hDdAfO7ysuDuMxBPoCtwq/51VWXD2NtfxJmi/bK1z/8A02+qlgbvyNbzUcrt1hKo+yIi6dc+iIiIiIiIiIvoF0JAxK9AJNhmvi+hpXa1llyVBPtoNdaJt+ZXdUXse97A+pfuk9kC9u88fV10+Gey4rIQ6qOPbZv12eHr8qef2MG7eGXHg4fkZeBWOi7HRdl1kK7gqYpxeM/tcZXbOqaF+7O23A6HuPooiIAtgm2a0QCTYL5Zcg0rtbHZclRVG2WMO7EL89P9Xa7P9kZpmh9S7c5Zn66D7/RdJiK+ELvRa0e23367R9MP2rGf2MiLf4ZSD/ysfK1vurO5ScF008Jqp2tmdncxrHAFrMoGrm7Ocb312FvmtxzP47dQtbT0jg2Z1nOIaD4ceoFri2YketgD3CqvB+J6mhDvZZTGH2zDK1wJF7Gz2mx13C1E0znuLnkuc43c4m5JO5JO5VlAxtU7pr3boPwfWK5CtikoHGmeLOGoyI4g8/su+vxSaoIM8skpGgMj3PIB3AzE2WKiK0Atkqcm+auLkWP+Hqf51v7Cs5QTk1SFmG5iLeJK9wPcDKy/9Jrh9FO1zlUbzOV7Ti0TUREWsp0VYc9JD4FM3oZHk/MMAH6nOVnqt+eLR7HAevj2v84pL/3D8Fs0nzmqCo+U5UuiIujVEiIucMJe4NaCXOIa0DclxsAPUkgIi2nDXC82IS+HABZou97jZjB3ce56Dc/IEje41y5EVM+emqoqrwdJ2s3jPW1ibgettAT0WdxbUDC6KPDoCBLK0SVj2uNyXAWj9AbbfdA085vw4RJpsFxCd1rThtOwG4ubPYSD/wB6fqwrSdI8jfBwuABxxW2I2A7hGNsTwUAXOILguyFNoOLaZ5HDzwW9sKMSbRhaeN/AX/C7FJOF+B5a0GRzmwU7PfmftYXvkBsHWtrqAP1LK4T4I8Zhqq13g0jPMXHQyW6M62vpcb7C526eKeLX1zmwUzDHTNsyGFg1dbRpc1u7j0b09Tcniw0AXd4L6xLUPleYqc5fE7RvIcXeWqkOGYbg8tQ2khjqJ3uLm+NnsBlBdmFiAQLHXL069YFjFCIKiaIEuEcj4wToTkeW3I+indLTswGnMspDq+ZlmRg6Qsd8Trb6jfqRYaBzlXL3Ekk6k6n67r1+AAIxUVBvOe5zXOczAAk3ucbkcBphgV8XwtupDgPAlXWND4o8sZ/hHnI3Q2JF9XfQHYrNx7lpU0kJmzRzMb7/AIRJLB94ggaeo232XsZkjO+y4tqpamWjmvTTFpvhY8fweGqhhjK7GtsuSLdqdpyzxhhw421VXs72cpqKczAlx7N+z+zzRERVi6VEREQm2a4vOi6VzkddcF2uzqcwQBrsziV8a9oK9tbWuez4R1QeNtfEm3JERb7gXBPbK+GIi7A7PJ+ZH5nA6jewbptmv0W85wa0uOio2tLiAFfPBuHez0FPGQAWxtzAfecMzzr3cSfqtyiLl3HeJJXRAWFkREWK9RQrm9Sl+FvIAOR8bzfoM2Ukf0rfVTVYeMYc2op5YX7SMcw7XGYEAi+lwdQe4UkTtx4dwKwkbvNIXltFzngcxxa8Wc0lrh2INiPxXBdQueRTflvhbGGXEKkDwaVpLbm2ebTKBfewP9JzVD6ChfPKyKJuZ73BrR3J/uHr0CmvMKuZSxRYZTHyQgPncD+UlcL+bTW183bVo+HSCYl1oxr5aqeIWu86eaiddWS11U57hmlmfoB3cbNa30Gg+ilnMSoZSw0+Gw6iACSZ33pXg6G3zcbG/vN7a9XK6gYJZq2b8lRxl/TV7muDdN9AHEWG9uyiVfWvqZnyPJdJI4uPUkuOgAH0AA9AFjYOksMm+f8Ag817ctZfV3l/qxVN+EuD2Nj9sxL7Ombq1huHzno1rd8p/X8rlZGDcJwYfEysxY6m7oaSwzSEWymQH9k6C4zHdq0GOcS1OKVLc1zmdaKFp8rS6zQ1t9ydLuPrtsoai88bmMy4nK/ALaonCmnZI8kYjLMA4E+CzuJuKZsTlbHGwiNpywwsB2GxLRu63bQW0UghpYcBi8SbJNiDx9mz3mwA/E71t13Ow0u5cw+LAIRo2XEJW3N75YGuB0uNDqOhu70FlG8B4aqcWmdI5xy5vtp3kEN0udyMxDRsNtL2C5DEHi7y9fZfUf43x2+CBv8A3/Nj4uWstUYhUGwfNNIb6XO5/BrRf0AUwZhVHg1n1lqqrGrYWO8keuheSN7a+YfJul11YhxdBh8RpsKALyLS1ZHmcb65Ljbsdh0v7yi2DYFUYhMWwtL3k5nvcdG5jq+R59bnqTrYFY4NOGJ9eKnO9My7/wCOIaZEjn/Ucs+5ZuN8ZVeIODXOIadGwxAhuotbKNXGxtrfdSH2RuD4dM2cg1VazKIh/Bx6gufY2vYnXuABs4rnNX0mCNLKUtqa2zmumPuw3uCGjUXHbc63I2UCr8QknkdJM4ve7UuO57fIW6ITu54nyXkUXvADY27sQscrF1sRhoNbnErHREUSuURERCbIuuSToEfJ2XWun2ds3ctLKMdBw5nn5d+XzX2h9oemvTUp6uTnDtchy4nXuzIiK+XDorZ5G4VpUVB7thbqegD33G3WO3yKqZXlyWpg3DnO6vmeT+iGtH9y0651oTzW3Ri8inyIi59XKIiIiIiIio7nDw2YKv2ho+zqN7C2WRoAdsPiFndycygC9N8UYA2upZIHkDMPK618jhq1wHof1XVAYHwnLUVwpC0tc1xEu3kaxwEjvX073G91e0lQHR2d2fJVFTAQ+7dfNSPgimbh9JLic7QXWMVI13xPNw51tNOlwdmyeiglTUOke57zdz3Fzj3Ljcn8SpVzGx9k07aensKekBijDTo4iwe/bXbKDrtce8bxFbELSbvdmfsNAoJSB1BkPPVT/gnw6rDKuhEkUM8sjHsdI4ND2tMbso6nL4btNff+a74qzD8GGaBza6st5XgjwYi6+rS0kXHoS433bfSuUXhguTcmxxsvRNYDDEarNxjGpauUy1Dy95/ADo1o+Fo7BTjl9Qez0U1fHE6oqMxhp2NjMmR2UEvc1uoHm1OhAGnvKuls8I4lqaQOFNM+MPHmAOhuLXsb2db4hr6rKWMuZut9cljHIGv3nKZU/BgjzVeOSiPOXO8IOBllcbk+7oNTs2/6IWr4n46fUt8Cmb7PSt0bEzQuH/MLd++Xbvci6i1ZXyTvzzPfI82GZzi46bC5U7wzhunw6JlTi3mkeCYqW1y7TQyjp8joLi9z5VQV9A5vXZbHMD8cuK7TY22YsGVIcdwAMviOQ0APAnThZa/hjgZ07faKtwp6VpBdI/yl4PSPN30GbbXS50WRj3HLWxey4a0wU4GVztpJddSXbgH8Tc3sNFquIeKajEpQDcNuBHAy+Vp2GVo952tr7622sFvsP4Fho4m1GMPMYJuynabvksL2NjfqLgWt1IuqUcGfUrr5LNIkqzc9mMY493aPPIKNcPcK1Fe/LAwkA2dIdGM2vmd31vYXPopPJgWFUQyVc8lRN8Yg91hBsRcddepv5dhstbxFzAknZ4NK0UtONAyPylwtbzub0t0Gne+iysC4BDI/acUJp6dtiGnR8hJ0blHmbe21rnp3QAZNF+Zy9d6Tvk3d+dxYNGN+Inv48h9StVxxw4yiqAIXZ4pWCWI3BOV19LjfbQ9RZR5b/jXiYV9TnY3JGxojiabXDGk2JtsSSTbW211oFG61zZWNJ0nQt6X4rY+uPFF1yP6BfZHWXUui2VQiwnkHcPz+vFcL7UbbJJooDh2z/wCf34cUREXQrgEREREV8cnP3rb/ADsn7SodX1yfjIwtl+skhHyzW/yWhtD5X1W7RfM+imyIiolboiIiIiIiIoFzJrGYfBLPBHaertA6TWwaGnU9A7LcDvpe9rKeqtOd2KsFNFBcF73iS19Q1gcLkepdb6HstmlF5QFBUG0ZKppERdGqJERERERERTzlhhzQ2pq/CNRLTNb4MLRcl781n29LaHW3mO4C+f7k1+ISvqa9wp2/HJP5crRfRkfRo9bDXcm6iGF4xNSvz08r4ndS02uN7OGzh6EELsxTiCoqjeomkk1vZzzlBP3We63boAtYxP3y4EY66hbAkZuBpB7uKmv+9lHhTTHhjfHntldVSat/lZB1GmlrDrd3XS4fgdbi8xfZ0hPvSv0YLDbNa36IH0WxwPhWmpKZlbipJD7GGnb70mzg5wJFx6aC1iTqAuiu4yrMRIgpYzFD7rIadp93bK9zdwBa+zfTtR11G0gvjuQM+Z5flddsXar439DJuhzsA517tFsjyysLjHNbVslDg2rC2trBex/goXfTS4cO+b81Q3G8fnrJPEqJC89BsGg9GN2AUspOAoaNomxiURj4IGHM9+xNy3puDb+kOuZhfHTXztpsPw+ARSFrC0szPe3Zznlunu397NsSSqYi+Bw5Lro5GsJkjaZHDN5IA7gcvo0W4lVuhKkvMTD4YMQlZTgBnlJa3ZjnC7mgdB1t0v8ARRaU9FNR03TziM5a9wWW09qimoPeW4FwG6DxOXhn9F1koiLuAABYL405xcbnNEREXiIiIiL0Pyx/eqm/Nd/ivXnheh+WP71U35rv8V6rto/LHf8Atb1D8Z7lKURFSK2REREREREUX4249iw1gBHiTOF2Rg20++8/C2/1PTqRQmMYxLVzOmndme78AOjWjo0dB/8AqyOKcVfVVk0rzcl7gOwa05WAegaAtUuipqdsTb6qkqJzIbaIiItpayIiIiIiIiIiIimdFzLeIIoqilp6nwbCN0jdWhoAaNiLi2+nTsuVfzZq3tLYBFTMPSKMX1Fj5nX+dwAdtVHME4cqK14ZTRueep2a3qczzoP79RvcKY/7Cw/CQ11c/wBsqf4vGRkYf+Z8jf3t/u6XWm9sLTbdueGf+BbTHSuF72HFabAOGKvFZM4zOaTZ80hJA6nU6uOt7Dv0Ugnx+lwiN0WHETVLhlkqSAWtta4jBuCL9BcbXLrWUd4g5g1FWBH5YIALNhiu1ttQA4/FppbRvoFHwuZrad1M64bYHLW3JfSdjVTdqR7kr77lgWZXt2jxHIYXzXKWUuJc4kkkkk7knUkrGJuucrui61ebLpOgj33fE77DRcp7S7UFZUdFGeozAczqfwP9RERWy5dERERERERF6H5Y/vVTfmu/xXrzwr95R1BfhcYPwOkaPkHk/wCZVftAfxDvW7Q/MPcpmiIqNW6IiIiIUREXmDiOhdBWTxvFi2V/QjQuJBF+hBBWuVrc5OETmFbE24sGzgDawsyQ+lgGk+jVVK6aCQSRhwVBNGWPIREXKOMuIa0EkmwAFySdgANSVMolxRbH/dyq/i1R/USf6Vzh4Wq3uDW0tQSf+S8frcAAsd9vFZbjuC1aKWYdytxCY2MPhC9i6VwaB62F3EfIFbFvDGG0IBr6n2mTQ+DTG43sQ59x1B3LPxUZnYMAbnlipBC/M4d6h+E4JNVvyU8bpHdco0Hq5x0aPmRuO6mkfBlHhwD8WnD5LZhSwm5Po9wsd/zR5TqemFi3M6VzPBoY2UUOlhGBn07vFrX9BfTdQ18hcbuJJO5JuT8yd1jaSTPqjln46fRe3jZlifspdjfMeWRngUTRR0wGUMjtmI7ueBcX62+pO5h90RSsjawWaFE97n5ovocviLJzQ7Ai69ZI+M3YSNMOBzH1RERerBERERERERERERFffKCEtwtmYWzPkcPUF1r/AIgqiaWldK9rI2lz3ENa0bknYL01w7hApKWGBv8ABsDSe7t3u1JtdxJt6qt2i8BgbzW/QtO8XLYoiKlVqiIiIiIiIuMsQc0tcAWkEEEXBB0II6iypbj3lY+nc6eiaXw6udGNXRa65Ru5ny1AGugurrRTwzuhN2qKWJsosVRmG8EwUULanGHOaH6x0zPyj9vf6iwIJAItcXI2XGXmo6Fpjw6mgpGdw3O82OhOzb2uNQ7fQq0OKeX9NiLg+XO2QDKHsdY2vpdpu09enVQiTkU7P5atuTuYTmHYWD7HprcfJWDKiGTGU48NPXetJ8MrMIxhx1UTqeZ2Iyb1Jb+Yxjf7mrpi47xFxytqp3OOwFiT8gBdWdhPJikiAM7pJ3aXucjet7Nbrb5uOym1DhcUDQ2GOONo2DGBu+50G/qvH1cDcGMB+ll6ynmPxOsqBrKTFqtuaVlbKxwG7ZMpA28g0/UtBJhczb5opWgb3jcALb3JGi9T2XwhYN2gR2QsnUQPaK8n5h3H4r7ZeqnUjCCCxpB0ILRqD0K1VTwTQyNLXUlOAfuxNYfo5gBH4qUbSbq1RmhOhXmpF6BquVGHPAtCWW6skeL/ADuSsGo5MULhZpmYe4kv+pwIUo2hEeKjNFJyVGIrkqeRkBb9nUzNd3e1jx+DQ0/rWF+4R/2z/wAv/wDapBWwnX7FYGkl4KqEVpQ8inknPVMA6WhLifmC8W/Era4dyPp22M88spubhobG0joLeZ39pDWwjVBSSnRUwtvg/CVXV608D3j71g1vf33kN691fGDcAUVIQYoGFw2e/wC0cCDcEF18p9RZSANtstWTaP8AQeK2GUP9j4KnsL5HyuF6mdkZ+7G0v/Fxyj8FK6Tk7h7G2c2WQ3vd0pB6aWjyi30vqpui0n1cru14LabTRt0UOPKXDv8AqXf10v8AqWNNyaoHOuPGYPuiW4/FwJ/Wp0iwFRKO0VmYYz2QtFgfBFHROz08ID9bPcS9wuLENc8kgW7dz3W9RFE5xcbuN1IGhuARERYr1ERERERERERERERERERERERERERERERERERERERERERERERERERERERERERERERERERERERERERERERERERERERERERERERERERERERERERERERERERERERERERERf/Z"/>
          <p:cNvSpPr>
            <a:spLocks noChangeAspect="1" noChangeArrowheads="1"/>
          </p:cNvSpPr>
          <p:nvPr/>
        </p:nvSpPr>
        <p:spPr bwMode="auto">
          <a:xfrm>
            <a:off x="894715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7173" name="Picture 6" descr="http://eyobberhane56.files.wordpress.com/2010/07/honesty.gif?w=300&amp;h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214312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SARIT PIC 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ניהול זמן במבחן</a:t>
            </a:r>
          </a:p>
          <a:p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התמודדות עם </a:t>
            </a: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תגובות תלמידים בזמן מבחן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(לא מספיק, לא יודע כלום, לא זוכר כלום, מסיים מהר, לא מתמודד וכד').</a:t>
            </a:r>
          </a:p>
          <a:p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"בדקת?"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– למה הכוונה? כיצד?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לאחר הבחינה 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>
          <a:xfrm>
            <a:off x="971600" y="1124744"/>
            <a:ext cx="7848872" cy="55446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בדיקת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המבחן ו</a:t>
            </a: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הערכה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-   החזרה המבחן אחרי פרק זמן סביר – על-פי תקנון ביה"ס</a:t>
            </a:r>
          </a:p>
          <a:p>
            <a:pPr eaLnBrk="1" hangingPunct="1">
              <a:buFontTx/>
              <a:buChar char="-"/>
            </a:pPr>
            <a:r>
              <a:rPr lang="he-IL" sz="2800" b="1" dirty="0" smtClean="0">
                <a:solidFill>
                  <a:srgbClr val="00B0F0"/>
                </a:solidFill>
                <a:cs typeface="David" pitchFamily="2" charset="-79"/>
              </a:rPr>
              <a:t>משוב מילולי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על הבחינה (סרטון </a:t>
            </a:r>
            <a:r>
              <a:rPr lang="he-IL" sz="2800" u="sng" dirty="0" smtClean="0">
                <a:hlinkClick r:id="rId3"/>
              </a:rPr>
              <a:t>כוחה של מילה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)</a:t>
            </a:r>
            <a:endParaRPr lang="en-US" sz="2800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מיפוי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המבחן והסקת מסקנות.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- כיצד משפרים הישגים לבחינה הבאה?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שיעור החזרת מבחנים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e-IL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מועד ב'</a:t>
            </a:r>
            <a:endParaRPr lang="en-US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</p:txBody>
      </p:sp>
      <p:sp>
        <p:nvSpPr>
          <p:cNvPr id="8196" name="AutoShape 4" descr="data:image/jpeg;base64,/9j/4AAQSkZJRgABAQAAAQABAAD/2wCEAAkGBhQQEBUUEBQUFBUVGBkWFhcXFBgXGhUYFBYXGBUVFBUXHSYfGBojGRgXIC8gIycpLCwsFyAxNzAqNiYrLCkBCQoKDgwOGg8PGikkHiQvLCosKSwvLCwsKiosLy0sKSosLC8sLCwsLCksLCwvKi0pLC8sLCwsLCwsLCwsLCwsLP/AABEIAOEA4QMBIgACEQEDEQH/xAAcAAEAAgIDAQAAAAAAAAAAAAAABgcEBQIDCAH/xABNEAABAwIEBAMFAwUNBAsAAAABAAIDBBEFEiExBgdBURMiYRQyQnGBI1KRM3KCobIXNUNUYnOSk6Kxs8HSFRYkYzRTZIOjpMLT4ePx/8QAGwEBAAIDAQEAAAAAAAAAAAAAAAMFAgQGAQf/xAA1EQABAwIDBAcIAwADAAAAAAABAAIDBBEhMUEFElFhEyJCcZGx8AYUMjOBocHRI1LhYqLC/9oADAMBAAIRAxEAPwC8URERERERERERERERERERERERERERERERERERERERERERERERERERERERERERERERERERERERES60+JcX0dOLzVETdL2Dg5x6aMbdx+gXoaXYALwkDNbhFXWJc7KVlxBHLKRcAkBjTbY3JJsfldRTEedNZJcRMhhGliGl7h3GZxym/wCatplHM7S3etd1VE3VXgsHEcdgp/y80cdhms57Qbdw0m5+gXnWt4wrJjeSpmO+gkcwa7jKywWnW23Zx7Tlrurh2QvQ1VzQw6O3/EB1/uMe/wDHK3RaOq530oB8OGoe7pcMYD+lnJH9FUqinbs+IZ3KgNbIcrK2/wB3Zv8AFHf1w/0J+7s3+KO/rh/oVSIpPcoeH3Kw97l4+SvPCOctHLYTCSBx3LgHMuTa2duvrctAU0w/EoqhgkgkbIw/E1wI2BsbbGxGh1XlhZWHYrLTuzQSPid3Y4i9u4GhHoVBJs9p+A2UzK1w+IXXqZFSeEc6qqOwqI45h3F43nXckXadNLZR81KKbnbSFv2kU7DfYNa7TvfMFoPo5m6X7luNqonaqxEUQh5sYc5oJnLSfhMMtx88rCPwJXP91TDf4x/4M/8A7ai6CX+p8FL00f8AYeKliKD1fOKgY6zXSyC17siIHy+0LTf6KO1/PQ6iCmA00Mkmx9WsGo/SCzbSTO7KwdURDVW0ioqq5zVz22aIIz3bGSfl9o9w/UuWGc5q2M/bCKZt9bsyOt1DXMsB8y0qb3CW18FF75HfVXmiwsFxZlXTxzxe7I3ML2uOhabdQQQfUFZq0SCDYrbBviiIi8XqIiIiKGcY8zYcPf4QYZphYuaHZGtB1GZ5B1trYA79FLa2rEUb5H3ysa57ramzQSbDvYLy5X1rp5Xyv96Rznn5vJJAv0F7fRb1HTiUkuyC1KqYxgBuZVj1fPOY/kqaNv58jn/shq09fzfr5L5HRxA2tkjBIt2L7qEorZtLC3JoVaaiU9pbXFOKqup/L1Erxp5c5DdNjkbZt/Wy1QCz8BwV9ZURwRWDpDYEnQAAucT8mgm3WytHEOCKDB6R09Q32mUDKwSe66Qh2UCIEC2tzfMQG3Gu58rIiGAYnIBGRvlu4nDiVT6ISi2FAiIiIiIiIiIiIiIiIiIiIiIiIiIiIiIiIr05MSE4aQSSGzSAXOwsw2HYXJP1KnigHJX97nfz7/2Y1P1zdT813er6D5bUREWupkRERFGOZVUI8LqSb+ZoYLd3ua0fTVedleXOmpc3DmtGz5mNd6gNkeP7TGqjVebPbaK/NVFabyW5IiIrBaSs7kdhwdNUTHdjWxjf+EJcT/YCwucnEDpawU4PkgAJGusjwCSfk0tA33PcqacqKX2fCvEIdeR8ktrAEgWY0Nva4IYCL/eWHwzh1NR1rW1hE2I1TnSGzQ4QZg59uzSRfzDfpZu9QZAJ3SEXtgB5q0EZ6FrMr5qmZoHMNntc072c0tNu9iuCuDnkYhDT3b9sXuyu6iNrTnafQucw/Q/XV8qeAmz2q6lt42u+yYdnuadXuHUA6AdSD0tfcbVDoulcLLUNOek6NqrbwXXAsbutlFjd2b3co636W3X2encw2e1zTvZzS02OxsVeGDcaR1WMvhjYwsZEWNkDGlznRPuSJBr4epsB8+qi/POMCopyPeMbgdOgcLXP1K8ZUudIGOba4usn04DC8G9lWrIy6+UE2FzYXsBuTbYeqRxlxAaCSdgAST8gN16EdhplwYRQMbnmpmRgNDWgGVjQXHbyjMXHrYGwJ0WDwLSUFJM+lpj4tTG280uQm5vZzQ8XDQCbZQfQkkFR+/dUndxHq5WfumIF81RMkZaSHAgjcEWI+YOy4qx+dzo/a4g1tpPCu92urS4+GCNtLP19VveX3CMNFR+31QDnmMyjM3SKPLfyg/GR8XrYdSZTVARCQjPRRCnJkLActVUrcKmIuIZSO4jfbXbWyxV6C5ccTzYhBNLOGi0pawNblAZkaQNzexJ1VS8TYX7RjM0EFryTlovsHO9+/oDm+gSKoLnuY4WsvZIA1oc03uo5BSvkJEbHPI3ytLrfOw0XCSMtJDgQRuCLEfMHUK9MSxRnD8MMcVK+SA/lJg9oObqX6eZxGuuUdAdLDScb8XYdXYcZA1r5yQ1jHeWWJ5Au421LABuLtJACxZVOcRZnVOqydTNaDd2I0Vb8M4G6tqo4GnLnOrrXytaC5zrXF7AHRbjjzhGLDXRRMlfLK8F7yQGhrL5WANAOpIfrm+HYbmxeUtPSvp/Fgp3RysaIZJXfwrrNc8s8xFr27dFpOLuMcMkqZfGpZZpo80TZCQW3ZcCzTIBlDr6ZddT1WHvD3TWANhpgsugaIrki51VVXXOWFzTZzS072IINjsbFXLyWwpoo5JnsYXPlcA7KC7K1rAW3tcDMCbbKGcRyCq4gIDcwNRFGWkBwcIjGx+mxaQ1xt2KmbUb0jmWy1URgsxrr5qGxwucCWgkN1cQCQ0d3EbfVcFffNR8cOEysaAzOYmNDW2GkjXW02GRjlQiyp5umbvWssJ4uidu3url5GzE0s7SdGyggdszBf+4Ky1V3IuT7Gpb2ew/i0j/JWiqWr+c5W1N8pqIiLVWwiIvhKIqi55YiDJTwDdodI7X79mtuP0Xa/NVat7xvjHtdfPKPdzZW/mxgMFu18t9OpK0S6WnZuRhqoZ378hKLnDEXuDWglziA0DckmwA9SVwWfgGJ+zVUMxbmEb2uLe4B1t62vb1spje2CiFr4q+IZThODtMli6CEadDIbBrdL/G4NuoNybpHVFZUVUpzua22ZxcSXzEkn18rCNdrhbrmjxTDLhYFPLHIJ3sGhucrTnPl3aQ5rQbjrZdHKvGaWjw4unnjjdJLI6z3gE5A1vlbudAPxVM0OEDnW6zjb191akgytF8AFHudNeH17Ixb7KIXtuHPJcQ79HIf0lZuOEYfhMoiOXwYCxht8WXIw2HUuI+pVG8bYw2rr55o9WOcA02Iu1jGsDrO1Fw2+vdW9h3ElHi+HmOqkZG4tHjszhjmljg7O2/wktBB17dCpJoy2OO4wGfrxWETw577ZnJRbkrgBMstW/3WAxMJ+JzrF5vfYAAfN3oVpeNcQOL4q2KnOZoIgiN/KdSXyfK9zcbhgW34z5iRRQCiwo5Y2jI6Vtx5Rplidub9X9ehN7qL8u8dZR4hHJLYMcDG5xA8gfs6/wANiBcjpfpdTMa8l05GNsAonOaA2EHC+JVu8wsYOH4afAGUnLAz+QHAi+vZrTb1stLySwzJSSzdZZMo1+GIEDToczn/AKlrOc/EEcsdPDDI14JMrsjw4WtlZe3e7iPkVveDeKKShwynbUzxMeGZiwOzPtI9zmnIy7tiOi1NxwprAYuK2d4GfE4AKCYmP9p4+WHzMdMI9CSPDh0dbXQENcTbYuJVqcd4jTQUdqyOSSF7msLI9CSPM0XDm2F230I2VHYVxAaXEPaY/MGyvdbbOx7nZhrtdpV31mN4fiFE7xZo/AeBmzSBjmG4IB1u1wdl/wDlS1LC1zMDujgo6dwcH4i5VeN5puawU2F0jIAfKwflHZj8TWAWLiLHW+upuoPDiM4qPHa55ma4yl+5BBu5zulu99NVPK/jWhw5r4sHhDnvbldUOzG176DP5n20PRvzsujlHxDSUj5RUuEcklg2R3uhg1LC74STrrYHKNdlsN6jHOaz9nvUDuu4NL/0FO+EeYFPibPClDWTOBDonateOuQnRwIPu776W1VY8zOFY6CraID5JWl4YSDk8xBaOuXtf5a2Vk4lw/g9xUyeAzLZ4cybI0kEFpyRusTtsNVU3HHFBxCrdKBaNvkiB0OQEkE+pJJ9L26KGlH8l47huoKlqT/HZ9idLK5OXdK2lwmFzsoBY6d7gOjyX3d3IZlH6K8/1NQ6R7nvN3PcXOO13OJLj+JKvbgnialnwtkcssbfDi8KZrnhhAa0tLumjmi9x37gqs+KhhkL2RUQdKBIHTSlxeCy9zHFqAdDa4GthqdSvaUlsr7g3JSoAcxtiLBWlwdloMFjklAaGxOmdbrnu9u9vMQWi3fRQvlJw26oqnV0rbMaXFnZ0rz5i0Ho0E69yOxVg4vxPh/shdNLDJC9tsoIfnH3WsFyTp9LX0tdYHAWKPrTJOGeDTMAgpYhoAxti95ANiT5BtYBth8ROoHuDHuta+v4C2C1pcwXy9XUa55YnpT04P3pXC/byMuOx89j/JKqZSvmQJ31jp543xslLmwB+h8OIhvuHVouc2oHvfNRRW1KwMiAVbUO3pCVbfIqLyVTv5UbfwDj/mrVVY8i/wDo9T/Ot/YVnKlrD/M71orWm+UEREWqthFp+L8X9koZ5hu1hDdAfO7ysuDuMxBPoCtwq/51VWXD2NtfxJmi/bK1z/8A02+qlgbvyNbzUcrt1hKo+yIi6dc+iIiIiIiIiIvoF0JAxK9AJNhmvi+hpXa1llyVBPtoNdaJt+ZXdUXse97A+pfuk9kC9u88fV10+Gey4rIQ6qOPbZv12eHr8qef2MG7eGXHg4fkZeBWOi7HRdl1kK7gqYpxeM/tcZXbOqaF+7O23A6HuPooiIAtgm2a0QCTYL5Zcg0rtbHZclRVG2WMO7EL89P9Xa7P9kZpmh9S7c5Zn66D7/RdJiK+ELvRa0e23367R9MP2rGf2MiLf4ZSD/ysfK1vurO5ScF008Jqp2tmdncxrHAFrMoGrm7Ocb312FvmtxzP47dQtbT0jg2Z1nOIaD4ceoFri2YketgD3CqvB+J6mhDvZZTGH2zDK1wJF7Gz2mx13C1E0znuLnkuc43c4m5JO5JO5VlAxtU7pr3boPwfWK5CtikoHGmeLOGoyI4g8/su+vxSaoIM8skpGgMj3PIB3AzE2WKiK0Atkqcm+auLkWP+Hqf51v7Cs5QTk1SFmG5iLeJK9wPcDKy/9Jrh9FO1zlUbzOV7Ti0TUREWsp0VYc9JD4FM3oZHk/MMAH6nOVnqt+eLR7HAevj2v84pL/3D8Fs0nzmqCo+U5UuiIujVEiIucMJe4NaCXOIa0DclxsAPUkgIi2nDXC82IS+HABZou97jZjB3ce56Dc/IEje41y5EVM+emqoqrwdJ2s3jPW1ibgettAT0WdxbUDC6KPDoCBLK0SVj2uNyXAWj9AbbfdA085vw4RJpsFxCd1rThtOwG4ubPYSD/wB6fqwrSdI8jfBwuABxxW2I2A7hGNsTwUAXOILguyFNoOLaZ5HDzwW9sKMSbRhaeN/AX/C7FJOF+B5a0GRzmwU7PfmftYXvkBsHWtrqAP1LK4T4I8Zhqq13g0jPMXHQyW6M62vpcb7C526eKeLX1zmwUzDHTNsyGFg1dbRpc1u7j0b09Tcniw0AXd4L6xLUPleYqc5fE7RvIcXeWqkOGYbg8tQ2khjqJ3uLm+NnsBlBdmFiAQLHXL069YFjFCIKiaIEuEcj4wToTkeW3I+indLTswGnMspDq+ZlmRg6Qsd8Trb6jfqRYaBzlXL3Ekk6k6n67r1+AAIxUVBvOe5zXOczAAk3ucbkcBphgV8XwtupDgPAlXWND4o8sZ/hHnI3Q2JF9XfQHYrNx7lpU0kJmzRzMb7/AIRJLB94ggaeo232XsZkjO+y4tqpamWjmvTTFpvhY8fweGqhhjK7GtsuSLdqdpyzxhhw421VXs72cpqKczAlx7N+z+zzRERVi6VEREQm2a4vOi6VzkddcF2uzqcwQBrsziV8a9oK9tbWuez4R1QeNtfEm3JERb7gXBPbK+GIi7A7PJ+ZH5nA6jewbptmv0W85wa0uOio2tLiAFfPBuHez0FPGQAWxtzAfecMzzr3cSfqtyiLl3HeJJXRAWFkREWK9RQrm9Sl+FvIAOR8bzfoM2Ukf0rfVTVYeMYc2op5YX7SMcw7XGYEAi+lwdQe4UkTtx4dwKwkbvNIXltFzngcxxa8Wc0lrh2INiPxXBdQueRTflvhbGGXEKkDwaVpLbm2ebTKBfewP9JzVD6ChfPKyKJuZ73BrR3J/uHr0CmvMKuZSxRYZTHyQgPncD+UlcL+bTW183bVo+HSCYl1oxr5aqeIWu86eaiddWS11U57hmlmfoB3cbNa30Gg+ilnMSoZSw0+Gw6iACSZ33pXg6G3zcbG/vN7a9XK6gYJZq2b8lRxl/TV7muDdN9AHEWG9uyiVfWvqZnyPJdJI4uPUkuOgAH0AA9AFjYOksMm+f8Ag817ctZfV3l/qxVN+EuD2Nj9sxL7Ombq1huHzno1rd8p/X8rlZGDcJwYfEysxY6m7oaSwzSEWymQH9k6C4zHdq0GOcS1OKVLc1zmdaKFp8rS6zQ1t9ydLuPrtsoai88bmMy4nK/ALaonCmnZI8kYjLMA4E+CzuJuKZsTlbHGwiNpywwsB2GxLRu63bQW0UghpYcBi8SbJNiDx9mz3mwA/E71t13Ow0u5cw+LAIRo2XEJW3N75YGuB0uNDqOhu70FlG8B4aqcWmdI5xy5vtp3kEN0udyMxDRsNtL2C5DEHi7y9fZfUf43x2+CBv8A3/Nj4uWstUYhUGwfNNIb6XO5/BrRf0AUwZhVHg1n1lqqrGrYWO8keuheSN7a+YfJul11YhxdBh8RpsKALyLS1ZHmcb65Ljbsdh0v7yi2DYFUYhMWwtL3k5nvcdG5jq+R59bnqTrYFY4NOGJ9eKnO9My7/wCOIaZEjn/Ucs+5ZuN8ZVeIODXOIadGwxAhuotbKNXGxtrfdSH2RuD4dM2cg1VazKIh/Bx6gufY2vYnXuABs4rnNX0mCNLKUtqa2zmumPuw3uCGjUXHbc63I2UCr8QknkdJM4ve7UuO57fIW6ITu54nyXkUXvADY27sQscrF1sRhoNbnErHREUSuURERCbIuuSToEfJ2XWun2ds3ctLKMdBw5nn5d+XzX2h9oemvTUp6uTnDtchy4nXuzIiK+XDorZ5G4VpUVB7thbqegD33G3WO3yKqZXlyWpg3DnO6vmeT+iGtH9y0651oTzW3Ri8inyIi59XKIiIiIiIio7nDw2YKv2ho+zqN7C2WRoAdsPiFndycygC9N8UYA2upZIHkDMPK618jhq1wHof1XVAYHwnLUVwpC0tc1xEu3kaxwEjvX073G91e0lQHR2d2fJVFTAQ+7dfNSPgimbh9JLic7QXWMVI13xPNw51tNOlwdmyeiglTUOke57zdz3Fzj3Ljcn8SpVzGx9k07aensKekBijDTo4iwe/bXbKDrtce8bxFbELSbvdmfsNAoJSB1BkPPVT/gnw6rDKuhEkUM8sjHsdI4ND2tMbso6nL4btNff+a74qzD8GGaBza6st5XgjwYi6+rS0kXHoS433bfSuUXhguTcmxxsvRNYDDEarNxjGpauUy1Dy95/ADo1o+Fo7BTjl9Qez0U1fHE6oqMxhp2NjMmR2UEvc1uoHm1OhAGnvKuls8I4lqaQOFNM+MPHmAOhuLXsb2db4hr6rKWMuZut9cljHIGv3nKZU/BgjzVeOSiPOXO8IOBllcbk+7oNTs2/6IWr4n46fUt8Cmb7PSt0bEzQuH/MLd++Xbvci6i1ZXyTvzzPfI82GZzi46bC5U7wzhunw6JlTi3mkeCYqW1y7TQyjp8joLi9z5VQV9A5vXZbHMD8cuK7TY22YsGVIcdwAMviOQ0APAnThZa/hjgZ07faKtwp6VpBdI/yl4PSPN30GbbXS50WRj3HLWxey4a0wU4GVztpJddSXbgH8Tc3sNFquIeKajEpQDcNuBHAy+Vp2GVo952tr7622sFvsP4Fho4m1GMPMYJuynabvksL2NjfqLgWt1IuqUcGfUrr5LNIkqzc9mMY493aPPIKNcPcK1Fe/LAwkA2dIdGM2vmd31vYXPopPJgWFUQyVc8lRN8Yg91hBsRcddepv5dhstbxFzAknZ4NK0UtONAyPylwtbzub0t0Gne+iysC4BDI/acUJp6dtiGnR8hJ0blHmbe21rnp3QAZNF+Zy9d6Tvk3d+dxYNGN+Inv48h9StVxxw4yiqAIXZ4pWCWI3BOV19LjfbQ9RZR5b/jXiYV9TnY3JGxojiabXDGk2JtsSSTbW211oFG61zZWNJ0nQt6X4rY+uPFF1yP6BfZHWXUui2VQiwnkHcPz+vFcL7UbbJJooDh2z/wCf34cUREXQrgEREREV8cnP3rb/ADsn7SodX1yfjIwtl+skhHyzW/yWhtD5X1W7RfM+imyIiolboiIiIiIiIoFzJrGYfBLPBHaertA6TWwaGnU9A7LcDvpe9rKeqtOd2KsFNFBcF73iS19Q1gcLkepdb6HstmlF5QFBUG0ZKppERdGqJERERERERTzlhhzQ2pq/CNRLTNb4MLRcl781n29LaHW3mO4C+f7k1+ISvqa9wp2/HJP5crRfRkfRo9bDXcm6iGF4xNSvz08r4ndS02uN7OGzh6EELsxTiCoqjeomkk1vZzzlBP3We63boAtYxP3y4EY66hbAkZuBpB7uKmv+9lHhTTHhjfHntldVSat/lZB1GmlrDrd3XS4fgdbi8xfZ0hPvSv0YLDbNa36IH0WxwPhWmpKZlbipJD7GGnb70mzg5wJFx6aC1iTqAuiu4yrMRIgpYzFD7rIadp93bK9zdwBa+zfTtR11G0gvjuQM+Z5flddsXar439DJuhzsA517tFsjyysLjHNbVslDg2rC2trBex/goXfTS4cO+b81Q3G8fnrJPEqJC89BsGg9GN2AUspOAoaNomxiURj4IGHM9+xNy3puDb+kOuZhfHTXztpsPw+ARSFrC0szPe3Zznlunu397NsSSqYi+Bw5Lro5GsJkjaZHDN5IA7gcvo0W4lVuhKkvMTD4YMQlZTgBnlJa3ZjnC7mgdB1t0v8ARRaU9FNR03TziM5a9wWW09qimoPeW4FwG6DxOXhn9F1koiLuAABYL405xcbnNEREXiIiIiL0Pyx/eqm/Nd/ivXnheh+WP71U35rv8V6rto/LHf8Atb1D8Z7lKURFSK2REREREREUX4249iw1gBHiTOF2Rg20++8/C2/1PTqRQmMYxLVzOmndme78AOjWjo0dB/8AqyOKcVfVVk0rzcl7gOwa05WAegaAtUuipqdsTb6qkqJzIbaIiItpayIiIiIiIiIiIimdFzLeIIoqilp6nwbCN0jdWhoAaNiLi2+nTsuVfzZq3tLYBFTMPSKMX1Fj5nX+dwAdtVHME4cqK14ZTRueep2a3qczzoP79RvcKY/7Cw/CQ11c/wBsqf4vGRkYf+Z8jf3t/u6XWm9sLTbdueGf+BbTHSuF72HFabAOGKvFZM4zOaTZ80hJA6nU6uOt7Dv0Ugnx+lwiN0WHETVLhlkqSAWtta4jBuCL9BcbXLrWUd4g5g1FWBH5YIALNhiu1ttQA4/FppbRvoFHwuZrad1M64bYHLW3JfSdjVTdqR7kr77lgWZXt2jxHIYXzXKWUuJc4kkkkk7knUkrGJuucrui61ebLpOgj33fE77DRcp7S7UFZUdFGeozAczqfwP9RERWy5dERERERERF6H5Y/vVTfmu/xXrzwr95R1BfhcYPwOkaPkHk/wCZVftAfxDvW7Q/MPcpmiIqNW6IiIiIUREXmDiOhdBWTxvFi2V/QjQuJBF+hBBWuVrc5OETmFbE24sGzgDawsyQ+lgGk+jVVK6aCQSRhwVBNGWPIREXKOMuIa0EkmwAFySdgANSVMolxRbH/dyq/i1R/USf6Vzh4Wq3uDW0tQSf+S8frcAAsd9vFZbjuC1aKWYdytxCY2MPhC9i6VwaB62F3EfIFbFvDGG0IBr6n2mTQ+DTG43sQ59x1B3LPxUZnYMAbnlipBC/M4d6h+E4JNVvyU8bpHdco0Hq5x0aPmRuO6mkfBlHhwD8WnD5LZhSwm5Po9wsd/zR5TqemFi3M6VzPBoY2UUOlhGBn07vFrX9BfTdQ18hcbuJJO5JuT8yd1jaSTPqjln46fRe3jZlifspdjfMeWRngUTRR0wGUMjtmI7ueBcX62+pO5h90RSsjawWaFE97n5ovocviLJzQ7Ai69ZI+M3YSNMOBzH1RERerBERERERERERERFffKCEtwtmYWzPkcPUF1r/AIgqiaWldK9rI2lz3ENa0bknYL01w7hApKWGBv8ABsDSe7t3u1JtdxJt6qt2i8BgbzW/QtO8XLYoiKlVqiIiIiIiIuMsQc0tcAWkEEEXBB0II6iypbj3lY+nc6eiaXw6udGNXRa65Ru5ny1AGugurrRTwzuhN2qKWJsosVRmG8EwUULanGHOaH6x0zPyj9vf6iwIJAItcXI2XGXmo6Fpjw6mgpGdw3O82OhOzb2uNQ7fQq0OKeX9NiLg+XO2QDKHsdY2vpdpu09enVQiTkU7P5atuTuYTmHYWD7HprcfJWDKiGTGU48NPXetJ8MrMIxhx1UTqeZ2Iyb1Jb+Yxjf7mrpi47xFxytqp3OOwFiT8gBdWdhPJikiAM7pJ3aXucjet7Nbrb5uOym1DhcUDQ2GOONo2DGBu+50G/qvH1cDcGMB+ll6ynmPxOsqBrKTFqtuaVlbKxwG7ZMpA28g0/UtBJhczb5opWgb3jcALb3JGi9T2XwhYN2gR2QsnUQPaK8n5h3H4r7ZeqnUjCCCxpB0ILRqD0K1VTwTQyNLXUlOAfuxNYfo5gBH4qUbSbq1RmhOhXmpF6BquVGHPAtCWW6skeL/ADuSsGo5MULhZpmYe4kv+pwIUo2hEeKjNFJyVGIrkqeRkBb9nUzNd3e1jx+DQ0/rWF+4R/2z/wAv/wDapBWwnX7FYGkl4KqEVpQ8inknPVMA6WhLifmC8W/Era4dyPp22M88spubhobG0joLeZ39pDWwjVBSSnRUwtvg/CVXV608D3j71g1vf33kN691fGDcAUVIQYoGFw2e/wC0cCDcEF18p9RZSANtstWTaP8AQeK2GUP9j4KnsL5HyuF6mdkZ+7G0v/Fxyj8FK6Tk7h7G2c2WQ3vd0pB6aWjyi30vqpui0n1cru14LabTRt0UOPKXDv8AqXf10v8AqWNNyaoHOuPGYPuiW4/FwJ/Wp0iwFRKO0VmYYz2QtFgfBFHROz08ID9bPcS9wuLENc8kgW7dz3W9RFE5xcbuN1IGhuARERYr1ERERERERERERERERERERERERERERERERERERERERERERERERERERERERERERERERERERERERERERERERERERERERERERERERERERERERERERERERERERERERERERf/Z"/>
          <p:cNvSpPr>
            <a:spLocks noChangeAspect="1" noChangeArrowheads="1"/>
          </p:cNvSpPr>
          <p:nvPr/>
        </p:nvSpPr>
        <p:spPr bwMode="auto">
          <a:xfrm>
            <a:off x="894715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5" name="תמונה 4" descr="SARIT PIC 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לחשיבה</a:t>
            </a:r>
          </a:p>
        </p:txBody>
      </p:sp>
      <p:sp>
        <p:nvSpPr>
          <p:cNvPr id="9219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he-IL" sz="3600" smtClean="0">
                <a:solidFill>
                  <a:srgbClr val="00B0F0"/>
                </a:solidFill>
                <a:cs typeface="David" pitchFamily="2" charset="-79"/>
              </a:rPr>
              <a:t>מה מכל הנאמר הם כללים של בית הספר?</a:t>
            </a:r>
            <a:r>
              <a:rPr lang="en-US" sz="360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360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r>
              <a:rPr lang="he-IL" sz="3600" smtClean="0">
                <a:solidFill>
                  <a:srgbClr val="00B0F0"/>
                </a:solidFill>
                <a:cs typeface="David" pitchFamily="2" charset="-79"/>
              </a:rPr>
              <a:t>מה חובה ומה גמיש?</a:t>
            </a:r>
            <a:r>
              <a:rPr lang="en-US" sz="360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3600" smtClean="0">
              <a:solidFill>
                <a:srgbClr val="00B0F0"/>
              </a:solidFill>
              <a:cs typeface="David" pitchFamily="2" charset="-79"/>
            </a:endParaRPr>
          </a:p>
        </p:txBody>
      </p:sp>
      <p:pic>
        <p:nvPicPr>
          <p:cNvPr id="9220" name="Picture 2" descr="http://upload.wikimedia.org/wikipedia/commons/f/f8/Magnifying_Gla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2508870" cy="287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1619672" y="4725144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e-IL" sz="4000" b="1" dirty="0" smtClean="0">
                <a:solidFill>
                  <a:srgbClr val="0070C0"/>
                </a:solidFill>
                <a:cs typeface="David" pitchFamily="2" charset="-79"/>
              </a:rPr>
              <a:t>מבחן הוא כלי המזמן שיח-פדגוגי הממנף הצלחה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320</Words>
  <Application>Microsoft Office PowerPoint</Application>
  <PresentationFormat>On-screen Show (4:3)</PresentationFormat>
  <Paragraphs>68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David</vt:lpstr>
      <vt:lpstr>Times New Roman</vt:lpstr>
      <vt:lpstr>Wingdings</vt:lpstr>
      <vt:lpstr>ערכת נושא Office</vt:lpstr>
      <vt:lpstr>מפגש רביעי לקראת מבחן</vt:lpstr>
      <vt:lpstr>מבחנים </vt:lpstr>
      <vt:lpstr>לקראת הבחינה</vt:lpstr>
      <vt:lpstr>הערכות מורה למבחן </vt:lpstr>
      <vt:lpstr>שיעור הכנה לקראת מבחן</vt:lpstr>
      <vt:lpstr>בזמן הבחינה</vt:lpstr>
      <vt:lpstr>PowerPoint Presentation</vt:lpstr>
      <vt:lpstr>לאחר הבחינה </vt:lpstr>
      <vt:lpstr>לחשיבה</vt:lpstr>
    </vt:vector>
  </TitlesOfParts>
  <Company>חליבה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מנהלים  בת ים, מפגש ראשון</dc:title>
  <dc:creator>אלי</dc:creator>
  <cp:lastModifiedBy>Erella</cp:lastModifiedBy>
  <cp:revision>33</cp:revision>
  <dcterms:created xsi:type="dcterms:W3CDTF">2012-10-13T16:36:40Z</dcterms:created>
  <dcterms:modified xsi:type="dcterms:W3CDTF">2021-02-09T08:41:37Z</dcterms:modified>
</cp:coreProperties>
</file>