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9" r:id="rId7"/>
    <p:sldId id="272" r:id="rId8"/>
    <p:sldId id="264" r:id="rId9"/>
    <p:sldId id="261" r:id="rId10"/>
    <p:sldId id="263" r:id="rId11"/>
    <p:sldId id="266" r:id="rId12"/>
    <p:sldId id="268" r:id="rId13"/>
    <p:sldId id="262" r:id="rId14"/>
    <p:sldId id="271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466A4-C450-4228-8809-327AC34DA280}" type="doc">
      <dgm:prSet loTypeId="urn:microsoft.com/office/officeart/2005/8/layout/bList2#3" loCatId="list" qsTypeId="urn:microsoft.com/office/officeart/2005/8/quickstyle/simple1" qsCatId="simple" csTypeId="urn:microsoft.com/office/officeart/2005/8/colors/accent4_2" csCatId="accent4" phldr="1"/>
      <dgm:spPr/>
    </dgm:pt>
    <dgm:pt modelId="{213BAEE1-0AA8-400C-97E4-202C672E368A}">
      <dgm:prSet phldrT="[טקסט]"/>
      <dgm:spPr/>
      <dgm:t>
        <a:bodyPr/>
        <a:lstStyle/>
        <a:p>
          <a:pPr rtl="1"/>
          <a:r>
            <a:rPr lang="he-IL" dirty="0" smtClean="0"/>
            <a:t>כלים </a:t>
          </a:r>
          <a:endParaRPr lang="he-IL" dirty="0"/>
        </a:p>
      </dgm:t>
    </dgm:pt>
    <dgm:pt modelId="{C28768B5-A958-4652-8563-877693A38306}" type="parTrans" cxnId="{FF15039E-C0B1-4701-B83E-F450770E2073}">
      <dgm:prSet/>
      <dgm:spPr/>
      <dgm:t>
        <a:bodyPr/>
        <a:lstStyle/>
        <a:p>
          <a:pPr rtl="1"/>
          <a:endParaRPr lang="he-IL"/>
        </a:p>
      </dgm:t>
    </dgm:pt>
    <dgm:pt modelId="{79B04C73-0154-4339-B270-B19978CB0B8F}" type="sibTrans" cxnId="{FF15039E-C0B1-4701-B83E-F450770E2073}">
      <dgm:prSet/>
      <dgm:spPr/>
      <dgm:t>
        <a:bodyPr/>
        <a:lstStyle/>
        <a:p>
          <a:pPr rtl="1"/>
          <a:endParaRPr lang="he-IL"/>
        </a:p>
      </dgm:t>
    </dgm:pt>
    <dgm:pt modelId="{8FEC0949-391D-424B-AD0E-A0FFD40DDFA8}">
      <dgm:prSet phldrT="[טקסט]"/>
      <dgm:spPr/>
      <dgm:t>
        <a:bodyPr/>
        <a:lstStyle/>
        <a:p>
          <a:pPr rtl="1"/>
          <a:r>
            <a:rPr lang="he-IL" dirty="0" smtClean="0"/>
            <a:t>אתגרים </a:t>
          </a:r>
          <a:endParaRPr lang="he-IL" dirty="0"/>
        </a:p>
      </dgm:t>
    </dgm:pt>
    <dgm:pt modelId="{A14BF713-C2F4-445B-B0AE-4A1B85CD77D6}" type="parTrans" cxnId="{538BFE2C-1E71-4E0A-80B4-574C927E8BBC}">
      <dgm:prSet/>
      <dgm:spPr/>
      <dgm:t>
        <a:bodyPr/>
        <a:lstStyle/>
        <a:p>
          <a:pPr rtl="1"/>
          <a:endParaRPr lang="he-IL"/>
        </a:p>
      </dgm:t>
    </dgm:pt>
    <dgm:pt modelId="{F20DA589-92D1-4CA0-931E-12332BD2A9CD}" type="sibTrans" cxnId="{538BFE2C-1E71-4E0A-80B4-574C927E8BBC}">
      <dgm:prSet/>
      <dgm:spPr/>
      <dgm:t>
        <a:bodyPr/>
        <a:lstStyle/>
        <a:p>
          <a:pPr rtl="1"/>
          <a:endParaRPr lang="he-IL"/>
        </a:p>
      </dgm:t>
    </dgm:pt>
    <dgm:pt modelId="{DAF31344-1A98-4A41-A149-A04386D6DB03}">
      <dgm:prSet phldrT="[טקסט]"/>
      <dgm:spPr/>
      <dgm:t>
        <a:bodyPr/>
        <a:lstStyle/>
        <a:p>
          <a:pPr rtl="1"/>
          <a:r>
            <a:rPr lang="he-IL" dirty="0" smtClean="0"/>
            <a:t>מטרות </a:t>
          </a:r>
          <a:endParaRPr lang="he-IL" dirty="0"/>
        </a:p>
      </dgm:t>
    </dgm:pt>
    <dgm:pt modelId="{1FE6638C-9AAC-48C7-803F-892943480E6E}" type="parTrans" cxnId="{D25ABECE-F0AE-4207-82D2-32AD72A4469D}">
      <dgm:prSet/>
      <dgm:spPr/>
      <dgm:t>
        <a:bodyPr/>
        <a:lstStyle/>
        <a:p>
          <a:pPr rtl="1"/>
          <a:endParaRPr lang="he-IL"/>
        </a:p>
      </dgm:t>
    </dgm:pt>
    <dgm:pt modelId="{EC0132FD-0DAB-4FF5-9228-2967DA052799}" type="sibTrans" cxnId="{D25ABECE-F0AE-4207-82D2-32AD72A4469D}">
      <dgm:prSet/>
      <dgm:spPr/>
      <dgm:t>
        <a:bodyPr/>
        <a:lstStyle/>
        <a:p>
          <a:pPr rtl="1"/>
          <a:endParaRPr lang="he-IL"/>
        </a:p>
      </dgm:t>
    </dgm:pt>
    <dgm:pt modelId="{2FE79996-13F0-4DEE-8F29-98137F362D57}" type="pres">
      <dgm:prSet presAssocID="{BF0466A4-C450-4228-8809-327AC34DA280}" presName="diagram" presStyleCnt="0">
        <dgm:presLayoutVars>
          <dgm:dir/>
          <dgm:animLvl val="lvl"/>
          <dgm:resizeHandles val="exact"/>
        </dgm:presLayoutVars>
      </dgm:prSet>
      <dgm:spPr/>
    </dgm:pt>
    <dgm:pt modelId="{86BFDF11-B091-4021-A4EF-09E3D9C67656}" type="pres">
      <dgm:prSet presAssocID="{213BAEE1-0AA8-400C-97E4-202C672E368A}" presName="compNode" presStyleCnt="0"/>
      <dgm:spPr/>
    </dgm:pt>
    <dgm:pt modelId="{C8B579A5-79B2-4A37-A702-E287E06825A8}" type="pres">
      <dgm:prSet presAssocID="{213BAEE1-0AA8-400C-97E4-202C672E368A}" presName="childRect" presStyleLbl="bgAcc1" presStyleIdx="0" presStyleCnt="3">
        <dgm:presLayoutVars>
          <dgm:bulletEnabled val="1"/>
        </dgm:presLayoutVars>
      </dgm:prSet>
      <dgm:spPr/>
    </dgm:pt>
    <dgm:pt modelId="{7BC41141-C4F8-46F2-A144-2F64A903782B}" type="pres">
      <dgm:prSet presAssocID="{213BAEE1-0AA8-400C-97E4-202C672E36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66706F-28CC-47EC-80FF-5B41C2152E41}" type="pres">
      <dgm:prSet presAssocID="{213BAEE1-0AA8-400C-97E4-202C672E368A}" presName="parentRect" presStyleLbl="alignNode1" presStyleIdx="0" presStyleCnt="3"/>
      <dgm:spPr/>
      <dgm:t>
        <a:bodyPr/>
        <a:lstStyle/>
        <a:p>
          <a:pPr rtl="1"/>
          <a:endParaRPr lang="he-IL"/>
        </a:p>
      </dgm:t>
    </dgm:pt>
    <dgm:pt modelId="{07809263-83C2-4295-AB21-96C046CD8115}" type="pres">
      <dgm:prSet presAssocID="{213BAEE1-0AA8-400C-97E4-202C672E368A}" presName="adorn" presStyleLbl="fgAccFollowNode1" presStyleIdx="0" presStyleCnt="3"/>
      <dgm:spPr/>
    </dgm:pt>
    <dgm:pt modelId="{24BFEDCE-F5F7-4C68-BC2A-2C634A6DF306}" type="pres">
      <dgm:prSet presAssocID="{79B04C73-0154-4339-B270-B19978CB0B8F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D41CC94B-3FDE-4301-881B-4D839F986FC8}" type="pres">
      <dgm:prSet presAssocID="{8FEC0949-391D-424B-AD0E-A0FFD40DDFA8}" presName="compNode" presStyleCnt="0"/>
      <dgm:spPr/>
    </dgm:pt>
    <dgm:pt modelId="{B810C2A1-E006-4902-B716-5D44D42C6943}" type="pres">
      <dgm:prSet presAssocID="{8FEC0949-391D-424B-AD0E-A0FFD40DDFA8}" presName="childRect" presStyleLbl="bgAcc1" presStyleIdx="1" presStyleCnt="3">
        <dgm:presLayoutVars>
          <dgm:bulletEnabled val="1"/>
        </dgm:presLayoutVars>
      </dgm:prSet>
      <dgm:spPr/>
    </dgm:pt>
    <dgm:pt modelId="{5640C0F4-29E5-4B13-8B24-A629588E0846}" type="pres">
      <dgm:prSet presAssocID="{8FEC0949-391D-424B-AD0E-A0FFD40DDF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108FD53-BA2F-483E-9D72-A971A76F41E3}" type="pres">
      <dgm:prSet presAssocID="{8FEC0949-391D-424B-AD0E-A0FFD40DDFA8}" presName="parentRect" presStyleLbl="alignNode1" presStyleIdx="1" presStyleCnt="3"/>
      <dgm:spPr/>
      <dgm:t>
        <a:bodyPr/>
        <a:lstStyle/>
        <a:p>
          <a:pPr rtl="1"/>
          <a:endParaRPr lang="he-IL"/>
        </a:p>
      </dgm:t>
    </dgm:pt>
    <dgm:pt modelId="{552BF289-9A77-4E6A-8B35-DD48BF5AE607}" type="pres">
      <dgm:prSet presAssocID="{8FEC0949-391D-424B-AD0E-A0FFD40DDFA8}" presName="adorn" presStyleLbl="fgAccFollowNode1" presStyleIdx="1" presStyleCnt="3"/>
      <dgm:spPr/>
    </dgm:pt>
    <dgm:pt modelId="{A32DC3F6-1EC7-41C6-8E7F-57248C5A6652}" type="pres">
      <dgm:prSet presAssocID="{F20DA589-92D1-4CA0-931E-12332BD2A9CD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6043B0E8-C43E-4A0B-A56D-95A1D3893EAF}" type="pres">
      <dgm:prSet presAssocID="{DAF31344-1A98-4A41-A149-A04386D6DB03}" presName="compNode" presStyleCnt="0"/>
      <dgm:spPr/>
    </dgm:pt>
    <dgm:pt modelId="{1986401C-8CB2-4F76-A2DF-D27B42725DA8}" type="pres">
      <dgm:prSet presAssocID="{DAF31344-1A98-4A41-A149-A04386D6DB03}" presName="childRect" presStyleLbl="bgAcc1" presStyleIdx="2" presStyleCnt="3">
        <dgm:presLayoutVars>
          <dgm:bulletEnabled val="1"/>
        </dgm:presLayoutVars>
      </dgm:prSet>
      <dgm:spPr/>
    </dgm:pt>
    <dgm:pt modelId="{5BE4C389-4150-4EC9-8EA4-83B436208817}" type="pres">
      <dgm:prSet presAssocID="{DAF31344-1A98-4A41-A149-A04386D6DB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D6BA2AA-871A-47D2-BABB-978294BA30A3}" type="pres">
      <dgm:prSet presAssocID="{DAF31344-1A98-4A41-A149-A04386D6DB03}" presName="parentRect" presStyleLbl="alignNode1" presStyleIdx="2" presStyleCnt="3"/>
      <dgm:spPr/>
      <dgm:t>
        <a:bodyPr/>
        <a:lstStyle/>
        <a:p>
          <a:pPr rtl="1"/>
          <a:endParaRPr lang="he-IL"/>
        </a:p>
      </dgm:t>
    </dgm:pt>
    <dgm:pt modelId="{1C2A6EFE-6DB0-42CE-967E-46FE0EBF3172}" type="pres">
      <dgm:prSet presAssocID="{DAF31344-1A98-4A41-A149-A04386D6DB03}" presName="adorn" presStyleLbl="fgAccFollowNode1" presStyleIdx="2" presStyleCnt="3"/>
      <dgm:spPr/>
    </dgm:pt>
  </dgm:ptLst>
  <dgm:cxnLst>
    <dgm:cxn modelId="{2C56CB1B-D70D-4B58-8C31-9133421CD8EB}" type="presOf" srcId="{8FEC0949-391D-424B-AD0E-A0FFD40DDFA8}" destId="{1108FD53-BA2F-483E-9D72-A971A76F41E3}" srcOrd="1" destOrd="0" presId="urn:microsoft.com/office/officeart/2005/8/layout/bList2#3"/>
    <dgm:cxn modelId="{FF15039E-C0B1-4701-B83E-F450770E2073}" srcId="{BF0466A4-C450-4228-8809-327AC34DA280}" destId="{213BAEE1-0AA8-400C-97E4-202C672E368A}" srcOrd="0" destOrd="0" parTransId="{C28768B5-A958-4652-8563-877693A38306}" sibTransId="{79B04C73-0154-4339-B270-B19978CB0B8F}"/>
    <dgm:cxn modelId="{BB03E5B6-BA8E-4C21-BF32-9534EDE2C6F1}" type="presOf" srcId="{79B04C73-0154-4339-B270-B19978CB0B8F}" destId="{24BFEDCE-F5F7-4C68-BC2A-2C634A6DF306}" srcOrd="0" destOrd="0" presId="urn:microsoft.com/office/officeart/2005/8/layout/bList2#3"/>
    <dgm:cxn modelId="{C7592EAD-6197-41A1-961B-4BA00F9B09ED}" type="presOf" srcId="{213BAEE1-0AA8-400C-97E4-202C672E368A}" destId="{7BC41141-C4F8-46F2-A144-2F64A903782B}" srcOrd="0" destOrd="0" presId="urn:microsoft.com/office/officeart/2005/8/layout/bList2#3"/>
    <dgm:cxn modelId="{D25ABECE-F0AE-4207-82D2-32AD72A4469D}" srcId="{BF0466A4-C450-4228-8809-327AC34DA280}" destId="{DAF31344-1A98-4A41-A149-A04386D6DB03}" srcOrd="2" destOrd="0" parTransId="{1FE6638C-9AAC-48C7-803F-892943480E6E}" sibTransId="{EC0132FD-0DAB-4FF5-9228-2967DA052799}"/>
    <dgm:cxn modelId="{BC3447D5-17AB-4302-9F98-068847412A9B}" type="presOf" srcId="{213BAEE1-0AA8-400C-97E4-202C672E368A}" destId="{3966706F-28CC-47EC-80FF-5B41C2152E41}" srcOrd="1" destOrd="0" presId="urn:microsoft.com/office/officeart/2005/8/layout/bList2#3"/>
    <dgm:cxn modelId="{3D999BAC-F986-4ABB-A926-6BC489F0755F}" type="presOf" srcId="{8FEC0949-391D-424B-AD0E-A0FFD40DDFA8}" destId="{5640C0F4-29E5-4B13-8B24-A629588E0846}" srcOrd="0" destOrd="0" presId="urn:microsoft.com/office/officeart/2005/8/layout/bList2#3"/>
    <dgm:cxn modelId="{6563DD17-10D8-40A0-8E21-1B8838A21DEB}" type="presOf" srcId="{BF0466A4-C450-4228-8809-327AC34DA280}" destId="{2FE79996-13F0-4DEE-8F29-98137F362D57}" srcOrd="0" destOrd="0" presId="urn:microsoft.com/office/officeart/2005/8/layout/bList2#3"/>
    <dgm:cxn modelId="{538BFE2C-1E71-4E0A-80B4-574C927E8BBC}" srcId="{BF0466A4-C450-4228-8809-327AC34DA280}" destId="{8FEC0949-391D-424B-AD0E-A0FFD40DDFA8}" srcOrd="1" destOrd="0" parTransId="{A14BF713-C2F4-445B-B0AE-4A1B85CD77D6}" sibTransId="{F20DA589-92D1-4CA0-931E-12332BD2A9CD}"/>
    <dgm:cxn modelId="{6423D604-239D-41EF-A3BD-85525A087791}" type="presOf" srcId="{F20DA589-92D1-4CA0-931E-12332BD2A9CD}" destId="{A32DC3F6-1EC7-41C6-8E7F-57248C5A6652}" srcOrd="0" destOrd="0" presId="urn:microsoft.com/office/officeart/2005/8/layout/bList2#3"/>
    <dgm:cxn modelId="{357BB4C8-C591-477C-BD0C-F124F27BB541}" type="presOf" srcId="{DAF31344-1A98-4A41-A149-A04386D6DB03}" destId="{5BE4C389-4150-4EC9-8EA4-83B436208817}" srcOrd="0" destOrd="0" presId="urn:microsoft.com/office/officeart/2005/8/layout/bList2#3"/>
    <dgm:cxn modelId="{4B7D0365-2849-45BA-9232-359797F4DD5E}" type="presOf" srcId="{DAF31344-1A98-4A41-A149-A04386D6DB03}" destId="{FD6BA2AA-871A-47D2-BABB-978294BA30A3}" srcOrd="1" destOrd="0" presId="urn:microsoft.com/office/officeart/2005/8/layout/bList2#3"/>
    <dgm:cxn modelId="{4B57A564-4641-4902-977D-B2DEADB972BA}" type="presParOf" srcId="{2FE79996-13F0-4DEE-8F29-98137F362D57}" destId="{86BFDF11-B091-4021-A4EF-09E3D9C67656}" srcOrd="0" destOrd="0" presId="urn:microsoft.com/office/officeart/2005/8/layout/bList2#3"/>
    <dgm:cxn modelId="{38A10F35-5593-4763-8B13-3910BBE76B0A}" type="presParOf" srcId="{86BFDF11-B091-4021-A4EF-09E3D9C67656}" destId="{C8B579A5-79B2-4A37-A702-E287E06825A8}" srcOrd="0" destOrd="0" presId="urn:microsoft.com/office/officeart/2005/8/layout/bList2#3"/>
    <dgm:cxn modelId="{7962231F-B328-4761-BA82-F811599D17D9}" type="presParOf" srcId="{86BFDF11-B091-4021-A4EF-09E3D9C67656}" destId="{7BC41141-C4F8-46F2-A144-2F64A903782B}" srcOrd="1" destOrd="0" presId="urn:microsoft.com/office/officeart/2005/8/layout/bList2#3"/>
    <dgm:cxn modelId="{9FFBDE16-0B14-44EB-8251-B0F240B7C398}" type="presParOf" srcId="{86BFDF11-B091-4021-A4EF-09E3D9C67656}" destId="{3966706F-28CC-47EC-80FF-5B41C2152E41}" srcOrd="2" destOrd="0" presId="urn:microsoft.com/office/officeart/2005/8/layout/bList2#3"/>
    <dgm:cxn modelId="{8C7AED7B-283C-4F81-B77D-320B31839992}" type="presParOf" srcId="{86BFDF11-B091-4021-A4EF-09E3D9C67656}" destId="{07809263-83C2-4295-AB21-96C046CD8115}" srcOrd="3" destOrd="0" presId="urn:microsoft.com/office/officeart/2005/8/layout/bList2#3"/>
    <dgm:cxn modelId="{C45BF959-23AE-4D48-B796-7F6583F2D68C}" type="presParOf" srcId="{2FE79996-13F0-4DEE-8F29-98137F362D57}" destId="{24BFEDCE-F5F7-4C68-BC2A-2C634A6DF306}" srcOrd="1" destOrd="0" presId="urn:microsoft.com/office/officeart/2005/8/layout/bList2#3"/>
    <dgm:cxn modelId="{2A9CC704-351C-4188-B17C-F0D3966BD496}" type="presParOf" srcId="{2FE79996-13F0-4DEE-8F29-98137F362D57}" destId="{D41CC94B-3FDE-4301-881B-4D839F986FC8}" srcOrd="2" destOrd="0" presId="urn:microsoft.com/office/officeart/2005/8/layout/bList2#3"/>
    <dgm:cxn modelId="{332ED77A-D01C-4A27-92C7-26768D338D72}" type="presParOf" srcId="{D41CC94B-3FDE-4301-881B-4D839F986FC8}" destId="{B810C2A1-E006-4902-B716-5D44D42C6943}" srcOrd="0" destOrd="0" presId="urn:microsoft.com/office/officeart/2005/8/layout/bList2#3"/>
    <dgm:cxn modelId="{7C65AEC9-E250-4CAD-BEC0-BACCFF76F324}" type="presParOf" srcId="{D41CC94B-3FDE-4301-881B-4D839F986FC8}" destId="{5640C0F4-29E5-4B13-8B24-A629588E0846}" srcOrd="1" destOrd="0" presId="urn:microsoft.com/office/officeart/2005/8/layout/bList2#3"/>
    <dgm:cxn modelId="{9065CA13-5FA6-4033-B97F-E3678B00237A}" type="presParOf" srcId="{D41CC94B-3FDE-4301-881B-4D839F986FC8}" destId="{1108FD53-BA2F-483E-9D72-A971A76F41E3}" srcOrd="2" destOrd="0" presId="urn:microsoft.com/office/officeart/2005/8/layout/bList2#3"/>
    <dgm:cxn modelId="{B3757EF7-77DA-4F17-9F92-084DE3755EBB}" type="presParOf" srcId="{D41CC94B-3FDE-4301-881B-4D839F986FC8}" destId="{552BF289-9A77-4E6A-8B35-DD48BF5AE607}" srcOrd="3" destOrd="0" presId="urn:microsoft.com/office/officeart/2005/8/layout/bList2#3"/>
    <dgm:cxn modelId="{1FF99179-4A39-4D45-8396-947FEDA8F0AA}" type="presParOf" srcId="{2FE79996-13F0-4DEE-8F29-98137F362D57}" destId="{A32DC3F6-1EC7-41C6-8E7F-57248C5A6652}" srcOrd="3" destOrd="0" presId="urn:microsoft.com/office/officeart/2005/8/layout/bList2#3"/>
    <dgm:cxn modelId="{5722D5E0-DFAF-4D5F-93CE-825441E916BC}" type="presParOf" srcId="{2FE79996-13F0-4DEE-8F29-98137F362D57}" destId="{6043B0E8-C43E-4A0B-A56D-95A1D3893EAF}" srcOrd="4" destOrd="0" presId="urn:microsoft.com/office/officeart/2005/8/layout/bList2#3"/>
    <dgm:cxn modelId="{7FA6DB37-E4E5-4D91-B4AA-CD677AA8E67F}" type="presParOf" srcId="{6043B0E8-C43E-4A0B-A56D-95A1D3893EAF}" destId="{1986401C-8CB2-4F76-A2DF-D27B42725DA8}" srcOrd="0" destOrd="0" presId="urn:microsoft.com/office/officeart/2005/8/layout/bList2#3"/>
    <dgm:cxn modelId="{5377A08B-86A2-422E-BD75-4B38D987033E}" type="presParOf" srcId="{6043B0E8-C43E-4A0B-A56D-95A1D3893EAF}" destId="{5BE4C389-4150-4EC9-8EA4-83B436208817}" srcOrd="1" destOrd="0" presId="urn:microsoft.com/office/officeart/2005/8/layout/bList2#3"/>
    <dgm:cxn modelId="{8802B3E5-B2C6-40FC-B1CA-6B28FD048FDC}" type="presParOf" srcId="{6043B0E8-C43E-4A0B-A56D-95A1D3893EAF}" destId="{FD6BA2AA-871A-47D2-BABB-978294BA30A3}" srcOrd="2" destOrd="0" presId="urn:microsoft.com/office/officeart/2005/8/layout/bList2#3"/>
    <dgm:cxn modelId="{DCB62D3F-6953-46F4-A47A-E7498ECAA613}" type="presParOf" srcId="{6043B0E8-C43E-4A0B-A56D-95A1D3893EAF}" destId="{1C2A6EFE-6DB0-42CE-967E-46FE0EBF3172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466A4-C450-4228-8809-327AC34DA280}" type="doc">
      <dgm:prSet loTypeId="urn:microsoft.com/office/officeart/2005/8/layout/bList2#4" loCatId="list" qsTypeId="urn:microsoft.com/office/officeart/2005/8/quickstyle/simple1" qsCatId="simple" csTypeId="urn:microsoft.com/office/officeart/2005/8/colors/accent4_2" csCatId="accent4" phldr="1"/>
      <dgm:spPr/>
    </dgm:pt>
    <dgm:pt modelId="{8FEC0949-391D-424B-AD0E-A0FFD40DDFA8}">
      <dgm:prSet phldrT="[טקסט]"/>
      <dgm:spPr/>
      <dgm:t>
        <a:bodyPr/>
        <a:lstStyle/>
        <a:p>
          <a:pPr rtl="1"/>
          <a:r>
            <a:rPr lang="he-IL" dirty="0" smtClean="0"/>
            <a:t>תכנים </a:t>
          </a:r>
          <a:endParaRPr lang="he-IL" dirty="0"/>
        </a:p>
      </dgm:t>
    </dgm:pt>
    <dgm:pt modelId="{A14BF713-C2F4-445B-B0AE-4A1B85CD77D6}" type="parTrans" cxnId="{538BFE2C-1E71-4E0A-80B4-574C927E8BBC}">
      <dgm:prSet/>
      <dgm:spPr/>
      <dgm:t>
        <a:bodyPr/>
        <a:lstStyle/>
        <a:p>
          <a:pPr rtl="1"/>
          <a:endParaRPr lang="he-IL"/>
        </a:p>
      </dgm:t>
    </dgm:pt>
    <dgm:pt modelId="{F20DA589-92D1-4CA0-931E-12332BD2A9CD}" type="sibTrans" cxnId="{538BFE2C-1E71-4E0A-80B4-574C927E8BBC}">
      <dgm:prSet/>
      <dgm:spPr/>
      <dgm:t>
        <a:bodyPr/>
        <a:lstStyle/>
        <a:p>
          <a:pPr rtl="1"/>
          <a:endParaRPr lang="he-IL"/>
        </a:p>
      </dgm:t>
    </dgm:pt>
    <dgm:pt modelId="{DAF31344-1A98-4A41-A149-A04386D6DB03}">
      <dgm:prSet phldrT="[טקסט]"/>
      <dgm:spPr/>
      <dgm:t>
        <a:bodyPr/>
        <a:lstStyle/>
        <a:p>
          <a:pPr rtl="1"/>
          <a:r>
            <a:rPr lang="he-IL" dirty="0" smtClean="0"/>
            <a:t>סדירויות </a:t>
          </a:r>
          <a:endParaRPr lang="he-IL" dirty="0"/>
        </a:p>
      </dgm:t>
    </dgm:pt>
    <dgm:pt modelId="{1FE6638C-9AAC-48C7-803F-892943480E6E}" type="parTrans" cxnId="{D25ABECE-F0AE-4207-82D2-32AD72A4469D}">
      <dgm:prSet/>
      <dgm:spPr/>
      <dgm:t>
        <a:bodyPr/>
        <a:lstStyle/>
        <a:p>
          <a:pPr rtl="1"/>
          <a:endParaRPr lang="he-IL"/>
        </a:p>
      </dgm:t>
    </dgm:pt>
    <dgm:pt modelId="{EC0132FD-0DAB-4FF5-9228-2967DA052799}" type="sibTrans" cxnId="{D25ABECE-F0AE-4207-82D2-32AD72A4469D}">
      <dgm:prSet/>
      <dgm:spPr/>
      <dgm:t>
        <a:bodyPr/>
        <a:lstStyle/>
        <a:p>
          <a:pPr rtl="1"/>
          <a:endParaRPr lang="he-IL"/>
        </a:p>
      </dgm:t>
    </dgm:pt>
    <dgm:pt modelId="{2FE79996-13F0-4DEE-8F29-98137F362D57}" type="pres">
      <dgm:prSet presAssocID="{BF0466A4-C450-4228-8809-327AC34DA280}" presName="diagram" presStyleCnt="0">
        <dgm:presLayoutVars>
          <dgm:dir/>
          <dgm:animLvl val="lvl"/>
          <dgm:resizeHandles val="exact"/>
        </dgm:presLayoutVars>
      </dgm:prSet>
      <dgm:spPr/>
    </dgm:pt>
    <dgm:pt modelId="{D41CC94B-3FDE-4301-881B-4D839F986FC8}" type="pres">
      <dgm:prSet presAssocID="{8FEC0949-391D-424B-AD0E-A0FFD40DDFA8}" presName="compNode" presStyleCnt="0"/>
      <dgm:spPr/>
    </dgm:pt>
    <dgm:pt modelId="{B810C2A1-E006-4902-B716-5D44D42C6943}" type="pres">
      <dgm:prSet presAssocID="{8FEC0949-391D-424B-AD0E-A0FFD40DDFA8}" presName="childRect" presStyleLbl="bgAcc1" presStyleIdx="0" presStyleCnt="2">
        <dgm:presLayoutVars>
          <dgm:bulletEnabled val="1"/>
        </dgm:presLayoutVars>
      </dgm:prSet>
      <dgm:spPr/>
    </dgm:pt>
    <dgm:pt modelId="{5640C0F4-29E5-4B13-8B24-A629588E0846}" type="pres">
      <dgm:prSet presAssocID="{8FEC0949-391D-424B-AD0E-A0FFD40DDF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108FD53-BA2F-483E-9D72-A971A76F41E3}" type="pres">
      <dgm:prSet presAssocID="{8FEC0949-391D-424B-AD0E-A0FFD40DDFA8}" presName="parentRect" presStyleLbl="alignNode1" presStyleIdx="0" presStyleCnt="2"/>
      <dgm:spPr/>
      <dgm:t>
        <a:bodyPr/>
        <a:lstStyle/>
        <a:p>
          <a:pPr rtl="1"/>
          <a:endParaRPr lang="he-IL"/>
        </a:p>
      </dgm:t>
    </dgm:pt>
    <dgm:pt modelId="{552BF289-9A77-4E6A-8B35-DD48BF5AE607}" type="pres">
      <dgm:prSet presAssocID="{8FEC0949-391D-424B-AD0E-A0FFD40DDFA8}" presName="adorn" presStyleLbl="fgAccFollowNode1" presStyleIdx="0" presStyleCnt="2"/>
      <dgm:spPr/>
    </dgm:pt>
    <dgm:pt modelId="{A32DC3F6-1EC7-41C6-8E7F-57248C5A6652}" type="pres">
      <dgm:prSet presAssocID="{F20DA589-92D1-4CA0-931E-12332BD2A9CD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6043B0E8-C43E-4A0B-A56D-95A1D3893EAF}" type="pres">
      <dgm:prSet presAssocID="{DAF31344-1A98-4A41-A149-A04386D6DB03}" presName="compNode" presStyleCnt="0"/>
      <dgm:spPr/>
    </dgm:pt>
    <dgm:pt modelId="{1986401C-8CB2-4F76-A2DF-D27B42725DA8}" type="pres">
      <dgm:prSet presAssocID="{DAF31344-1A98-4A41-A149-A04386D6DB03}" presName="childRect" presStyleLbl="bgAcc1" presStyleIdx="1" presStyleCnt="2">
        <dgm:presLayoutVars>
          <dgm:bulletEnabled val="1"/>
        </dgm:presLayoutVars>
      </dgm:prSet>
      <dgm:spPr/>
    </dgm:pt>
    <dgm:pt modelId="{5BE4C389-4150-4EC9-8EA4-83B436208817}" type="pres">
      <dgm:prSet presAssocID="{DAF31344-1A98-4A41-A149-A04386D6DB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D6BA2AA-871A-47D2-BABB-978294BA30A3}" type="pres">
      <dgm:prSet presAssocID="{DAF31344-1A98-4A41-A149-A04386D6DB03}" presName="parentRect" presStyleLbl="alignNode1" presStyleIdx="1" presStyleCnt="2"/>
      <dgm:spPr/>
      <dgm:t>
        <a:bodyPr/>
        <a:lstStyle/>
        <a:p>
          <a:pPr rtl="1"/>
          <a:endParaRPr lang="he-IL"/>
        </a:p>
      </dgm:t>
    </dgm:pt>
    <dgm:pt modelId="{1C2A6EFE-6DB0-42CE-967E-46FE0EBF3172}" type="pres">
      <dgm:prSet presAssocID="{DAF31344-1A98-4A41-A149-A04386D6DB03}" presName="adorn" presStyleLbl="fgAccFollowNode1" presStyleIdx="1" presStyleCnt="2"/>
      <dgm:spPr/>
    </dgm:pt>
  </dgm:ptLst>
  <dgm:cxnLst>
    <dgm:cxn modelId="{34471586-266A-4822-A436-75AED25B448B}" type="presOf" srcId="{8FEC0949-391D-424B-AD0E-A0FFD40DDFA8}" destId="{1108FD53-BA2F-483E-9D72-A971A76F41E3}" srcOrd="1" destOrd="0" presId="urn:microsoft.com/office/officeart/2005/8/layout/bList2#4"/>
    <dgm:cxn modelId="{3E31DD98-4903-405B-B1EF-4C374E205C1B}" type="presOf" srcId="{F20DA589-92D1-4CA0-931E-12332BD2A9CD}" destId="{A32DC3F6-1EC7-41C6-8E7F-57248C5A6652}" srcOrd="0" destOrd="0" presId="urn:microsoft.com/office/officeart/2005/8/layout/bList2#4"/>
    <dgm:cxn modelId="{7F5C3F21-2119-4B96-AD2B-8A90640FBC88}" type="presOf" srcId="{DAF31344-1A98-4A41-A149-A04386D6DB03}" destId="{FD6BA2AA-871A-47D2-BABB-978294BA30A3}" srcOrd="1" destOrd="0" presId="urn:microsoft.com/office/officeart/2005/8/layout/bList2#4"/>
    <dgm:cxn modelId="{A017C641-71E4-4E96-8BD0-305C75961550}" type="presOf" srcId="{BF0466A4-C450-4228-8809-327AC34DA280}" destId="{2FE79996-13F0-4DEE-8F29-98137F362D57}" srcOrd="0" destOrd="0" presId="urn:microsoft.com/office/officeart/2005/8/layout/bList2#4"/>
    <dgm:cxn modelId="{ED0308CA-E45D-432D-B190-19BBE9AC434E}" type="presOf" srcId="{DAF31344-1A98-4A41-A149-A04386D6DB03}" destId="{5BE4C389-4150-4EC9-8EA4-83B436208817}" srcOrd="0" destOrd="0" presId="urn:microsoft.com/office/officeart/2005/8/layout/bList2#4"/>
    <dgm:cxn modelId="{D25ABECE-F0AE-4207-82D2-32AD72A4469D}" srcId="{BF0466A4-C450-4228-8809-327AC34DA280}" destId="{DAF31344-1A98-4A41-A149-A04386D6DB03}" srcOrd="1" destOrd="0" parTransId="{1FE6638C-9AAC-48C7-803F-892943480E6E}" sibTransId="{EC0132FD-0DAB-4FF5-9228-2967DA052799}"/>
    <dgm:cxn modelId="{538BFE2C-1E71-4E0A-80B4-574C927E8BBC}" srcId="{BF0466A4-C450-4228-8809-327AC34DA280}" destId="{8FEC0949-391D-424B-AD0E-A0FFD40DDFA8}" srcOrd="0" destOrd="0" parTransId="{A14BF713-C2F4-445B-B0AE-4A1B85CD77D6}" sibTransId="{F20DA589-92D1-4CA0-931E-12332BD2A9CD}"/>
    <dgm:cxn modelId="{4930C314-E610-4563-8D28-D7D50E866C87}" type="presOf" srcId="{8FEC0949-391D-424B-AD0E-A0FFD40DDFA8}" destId="{5640C0F4-29E5-4B13-8B24-A629588E0846}" srcOrd="0" destOrd="0" presId="urn:microsoft.com/office/officeart/2005/8/layout/bList2#4"/>
    <dgm:cxn modelId="{84BFA4FD-0B02-4F32-A024-1EB67E8B2A3E}" type="presParOf" srcId="{2FE79996-13F0-4DEE-8F29-98137F362D57}" destId="{D41CC94B-3FDE-4301-881B-4D839F986FC8}" srcOrd="0" destOrd="0" presId="urn:microsoft.com/office/officeart/2005/8/layout/bList2#4"/>
    <dgm:cxn modelId="{0BD2B6E9-8F3C-46DD-BF7B-2ECB0E7266E1}" type="presParOf" srcId="{D41CC94B-3FDE-4301-881B-4D839F986FC8}" destId="{B810C2A1-E006-4902-B716-5D44D42C6943}" srcOrd="0" destOrd="0" presId="urn:microsoft.com/office/officeart/2005/8/layout/bList2#4"/>
    <dgm:cxn modelId="{4982C90F-D03A-48B0-BD2A-7F1835B6DE19}" type="presParOf" srcId="{D41CC94B-3FDE-4301-881B-4D839F986FC8}" destId="{5640C0F4-29E5-4B13-8B24-A629588E0846}" srcOrd="1" destOrd="0" presId="urn:microsoft.com/office/officeart/2005/8/layout/bList2#4"/>
    <dgm:cxn modelId="{DEFFB278-F87C-4B03-8204-6826CDACF042}" type="presParOf" srcId="{D41CC94B-3FDE-4301-881B-4D839F986FC8}" destId="{1108FD53-BA2F-483E-9D72-A971A76F41E3}" srcOrd="2" destOrd="0" presId="urn:microsoft.com/office/officeart/2005/8/layout/bList2#4"/>
    <dgm:cxn modelId="{77E05E71-64D6-41E2-9092-0BD9C948E3E0}" type="presParOf" srcId="{D41CC94B-3FDE-4301-881B-4D839F986FC8}" destId="{552BF289-9A77-4E6A-8B35-DD48BF5AE607}" srcOrd="3" destOrd="0" presId="urn:microsoft.com/office/officeart/2005/8/layout/bList2#4"/>
    <dgm:cxn modelId="{CF69A163-1FCB-4E0C-87B0-CDE52FBB06F2}" type="presParOf" srcId="{2FE79996-13F0-4DEE-8F29-98137F362D57}" destId="{A32DC3F6-1EC7-41C6-8E7F-57248C5A6652}" srcOrd="1" destOrd="0" presId="urn:microsoft.com/office/officeart/2005/8/layout/bList2#4"/>
    <dgm:cxn modelId="{79CFA62D-3AF9-4050-8B00-30DA8F3E6ACC}" type="presParOf" srcId="{2FE79996-13F0-4DEE-8F29-98137F362D57}" destId="{6043B0E8-C43E-4A0B-A56D-95A1D3893EAF}" srcOrd="2" destOrd="0" presId="urn:microsoft.com/office/officeart/2005/8/layout/bList2#4"/>
    <dgm:cxn modelId="{0E60259A-BE91-46F7-A9E8-D14E12F65166}" type="presParOf" srcId="{6043B0E8-C43E-4A0B-A56D-95A1D3893EAF}" destId="{1986401C-8CB2-4F76-A2DF-D27B42725DA8}" srcOrd="0" destOrd="0" presId="urn:microsoft.com/office/officeart/2005/8/layout/bList2#4"/>
    <dgm:cxn modelId="{EBD4AEA6-6581-40BC-A860-573E5D9344A8}" type="presParOf" srcId="{6043B0E8-C43E-4A0B-A56D-95A1D3893EAF}" destId="{5BE4C389-4150-4EC9-8EA4-83B436208817}" srcOrd="1" destOrd="0" presId="urn:microsoft.com/office/officeart/2005/8/layout/bList2#4"/>
    <dgm:cxn modelId="{60ABDA87-FD6B-4F35-B908-38C425336834}" type="presParOf" srcId="{6043B0E8-C43E-4A0B-A56D-95A1D3893EAF}" destId="{FD6BA2AA-871A-47D2-BABB-978294BA30A3}" srcOrd="2" destOrd="0" presId="urn:microsoft.com/office/officeart/2005/8/layout/bList2#4"/>
    <dgm:cxn modelId="{36A79AC4-B266-40A0-AB2C-EF30A93D3710}" type="presParOf" srcId="{6043B0E8-C43E-4A0B-A56D-95A1D3893EAF}" destId="{1C2A6EFE-6DB0-42CE-967E-46FE0EBF3172}" srcOrd="3" destOrd="0" presId="urn:microsoft.com/office/officeart/2005/8/layout/bList2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579A5-79B2-4A37-A702-E287E06825A8}">
      <dsp:nvSpPr>
        <dsp:cNvPr id="0" name=""/>
        <dsp:cNvSpPr/>
      </dsp:nvSpPr>
      <dsp:spPr>
        <a:xfrm>
          <a:off x="2945" y="444895"/>
          <a:ext cx="1272106" cy="9496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6706F-28CC-47EC-80FF-5B41C2152E41}">
      <dsp:nvSpPr>
        <dsp:cNvPr id="0" name=""/>
        <dsp:cNvSpPr/>
      </dsp:nvSpPr>
      <dsp:spPr>
        <a:xfrm>
          <a:off x="2945" y="1394496"/>
          <a:ext cx="1272106" cy="4083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כלים </a:t>
          </a:r>
          <a:endParaRPr lang="he-IL" sz="2100" kern="1200" dirty="0"/>
        </a:p>
      </dsp:txBody>
      <dsp:txXfrm>
        <a:off x="2945" y="1394496"/>
        <a:ext cx="895849" cy="408328"/>
      </dsp:txXfrm>
    </dsp:sp>
    <dsp:sp modelId="{07809263-83C2-4295-AB21-96C046CD8115}">
      <dsp:nvSpPr>
        <dsp:cNvPr id="0" name=""/>
        <dsp:cNvSpPr/>
      </dsp:nvSpPr>
      <dsp:spPr>
        <a:xfrm>
          <a:off x="934780" y="1459355"/>
          <a:ext cx="445237" cy="445237"/>
        </a:xfrm>
        <a:prstGeom prst="ellips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0C2A1-E006-4902-B716-5D44D42C6943}">
      <dsp:nvSpPr>
        <dsp:cNvPr id="0" name=""/>
        <dsp:cNvSpPr/>
      </dsp:nvSpPr>
      <dsp:spPr>
        <a:xfrm>
          <a:off x="1490322" y="444895"/>
          <a:ext cx="1272106" cy="9496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8FD53-BA2F-483E-9D72-A971A76F41E3}">
      <dsp:nvSpPr>
        <dsp:cNvPr id="0" name=""/>
        <dsp:cNvSpPr/>
      </dsp:nvSpPr>
      <dsp:spPr>
        <a:xfrm>
          <a:off x="1490322" y="1394496"/>
          <a:ext cx="1272106" cy="4083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אתגרים </a:t>
          </a:r>
          <a:endParaRPr lang="he-IL" sz="2100" kern="1200" dirty="0"/>
        </a:p>
      </dsp:txBody>
      <dsp:txXfrm>
        <a:off x="1490322" y="1394496"/>
        <a:ext cx="895849" cy="408328"/>
      </dsp:txXfrm>
    </dsp:sp>
    <dsp:sp modelId="{552BF289-9A77-4E6A-8B35-DD48BF5AE607}">
      <dsp:nvSpPr>
        <dsp:cNvPr id="0" name=""/>
        <dsp:cNvSpPr/>
      </dsp:nvSpPr>
      <dsp:spPr>
        <a:xfrm>
          <a:off x="2422158" y="1459355"/>
          <a:ext cx="445237" cy="445237"/>
        </a:xfrm>
        <a:prstGeom prst="ellips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6401C-8CB2-4F76-A2DF-D27B42725DA8}">
      <dsp:nvSpPr>
        <dsp:cNvPr id="0" name=""/>
        <dsp:cNvSpPr/>
      </dsp:nvSpPr>
      <dsp:spPr>
        <a:xfrm>
          <a:off x="2977700" y="444895"/>
          <a:ext cx="1272106" cy="9496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BA2AA-871A-47D2-BABB-978294BA30A3}">
      <dsp:nvSpPr>
        <dsp:cNvPr id="0" name=""/>
        <dsp:cNvSpPr/>
      </dsp:nvSpPr>
      <dsp:spPr>
        <a:xfrm>
          <a:off x="2977700" y="1394496"/>
          <a:ext cx="1272106" cy="4083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מטרות </a:t>
          </a:r>
          <a:endParaRPr lang="he-IL" sz="2100" kern="1200" dirty="0"/>
        </a:p>
      </dsp:txBody>
      <dsp:txXfrm>
        <a:off x="2977700" y="1394496"/>
        <a:ext cx="895849" cy="408328"/>
      </dsp:txXfrm>
    </dsp:sp>
    <dsp:sp modelId="{1C2A6EFE-6DB0-42CE-967E-46FE0EBF3172}">
      <dsp:nvSpPr>
        <dsp:cNvPr id="0" name=""/>
        <dsp:cNvSpPr/>
      </dsp:nvSpPr>
      <dsp:spPr>
        <a:xfrm>
          <a:off x="3909535" y="1459355"/>
          <a:ext cx="445237" cy="445237"/>
        </a:xfrm>
        <a:prstGeom prst="ellips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0C2A1-E006-4902-B716-5D44D42C6943}">
      <dsp:nvSpPr>
        <dsp:cNvPr id="0" name=""/>
        <dsp:cNvSpPr/>
      </dsp:nvSpPr>
      <dsp:spPr>
        <a:xfrm>
          <a:off x="38937" y="2544"/>
          <a:ext cx="2852455" cy="21292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8FD53-BA2F-483E-9D72-A971A76F41E3}">
      <dsp:nvSpPr>
        <dsp:cNvPr id="0" name=""/>
        <dsp:cNvSpPr/>
      </dsp:nvSpPr>
      <dsp:spPr>
        <a:xfrm>
          <a:off x="38937" y="2131843"/>
          <a:ext cx="2852455" cy="9155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300" kern="1200" dirty="0" smtClean="0"/>
            <a:t>תכנים </a:t>
          </a:r>
          <a:endParaRPr lang="he-IL" sz="4300" kern="1200" dirty="0"/>
        </a:p>
      </dsp:txBody>
      <dsp:txXfrm>
        <a:off x="38937" y="2131843"/>
        <a:ext cx="2008771" cy="915598"/>
      </dsp:txXfrm>
    </dsp:sp>
    <dsp:sp modelId="{552BF289-9A77-4E6A-8B35-DD48BF5AE607}">
      <dsp:nvSpPr>
        <dsp:cNvPr id="0" name=""/>
        <dsp:cNvSpPr/>
      </dsp:nvSpPr>
      <dsp:spPr>
        <a:xfrm>
          <a:off x="2128400" y="2277277"/>
          <a:ext cx="998359" cy="998359"/>
        </a:xfrm>
        <a:prstGeom prst="ellips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6401C-8CB2-4F76-A2DF-D27B42725DA8}">
      <dsp:nvSpPr>
        <dsp:cNvPr id="0" name=""/>
        <dsp:cNvSpPr/>
      </dsp:nvSpPr>
      <dsp:spPr>
        <a:xfrm>
          <a:off x="3374097" y="2544"/>
          <a:ext cx="2852455" cy="21292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BA2AA-871A-47D2-BABB-978294BA30A3}">
      <dsp:nvSpPr>
        <dsp:cNvPr id="0" name=""/>
        <dsp:cNvSpPr/>
      </dsp:nvSpPr>
      <dsp:spPr>
        <a:xfrm>
          <a:off x="3374097" y="2131843"/>
          <a:ext cx="2852455" cy="9155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300" kern="1200" dirty="0" smtClean="0"/>
            <a:t>סדירויות </a:t>
          </a:r>
          <a:endParaRPr lang="he-IL" sz="4300" kern="1200" dirty="0"/>
        </a:p>
      </dsp:txBody>
      <dsp:txXfrm>
        <a:off x="3374097" y="2131843"/>
        <a:ext cx="2008771" cy="915598"/>
      </dsp:txXfrm>
    </dsp:sp>
    <dsp:sp modelId="{1C2A6EFE-6DB0-42CE-967E-46FE0EBF3172}">
      <dsp:nvSpPr>
        <dsp:cNvPr id="0" name=""/>
        <dsp:cNvSpPr/>
      </dsp:nvSpPr>
      <dsp:spPr>
        <a:xfrm>
          <a:off x="5463560" y="2277277"/>
          <a:ext cx="998359" cy="998359"/>
        </a:xfrm>
        <a:prstGeom prst="ellips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D2DF-FF25-4DD8-8299-84C8BB894D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David" pitchFamily="2" charset="-79"/>
              </a:defRPr>
            </a:lvl1pPr>
          </a:lstStyle>
          <a:p>
            <a:fld id="{E0A19404-8CA8-4CCC-9CC6-FF13DC662ECE}" type="datetimeFigureOut">
              <a:rPr lang="he-IL" smtClean="0"/>
              <a:pPr/>
              <a:t>כ"ז/שבט/תשפ"א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David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David" pitchFamily="2" charset="-79"/>
              </a:defRPr>
            </a:lvl1pPr>
          </a:lstStyle>
          <a:p>
            <a:fld id="{E056D2DF-FF25-4DD8-8299-84C8BB894D97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David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David" pitchFamily="2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David" pitchFamily="2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David" pitchFamily="2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David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ישיבות צוות אפקטיביות </a:t>
            </a:r>
            <a:endParaRPr lang="he-IL" b="1" dirty="0">
              <a:solidFill>
                <a:srgbClr val="7030A0"/>
              </a:solidFill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28728" y="2214554"/>
            <a:ext cx="6400800" cy="785818"/>
          </a:xfrm>
        </p:spPr>
        <p:txBody>
          <a:bodyPr>
            <a:normAutofit fontScale="70000" lnSpcReduction="20000"/>
          </a:bodyPr>
          <a:lstStyle/>
          <a:p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שרית חדד</a:t>
            </a:r>
          </a:p>
          <a:p>
            <a:r>
              <a:rPr lang="he-IL" dirty="0" smtClean="0">
                <a:solidFill>
                  <a:srgbClr val="7030A0"/>
                </a:solidFill>
              </a:rPr>
              <a:t>יועצת ארגונית-פדגוגית</a:t>
            </a:r>
            <a:endParaRPr lang="he-IL" dirty="0">
              <a:solidFill>
                <a:srgbClr val="7030A0"/>
              </a:solidFill>
            </a:endParaRPr>
          </a:p>
        </p:txBody>
      </p:sp>
      <p:pic>
        <p:nvPicPr>
          <p:cNvPr id="12292" name="Picture 4" descr="http://www.cil.org.il/wp-content/uploads/2013/02/yesh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14686"/>
            <a:ext cx="5000660" cy="2928958"/>
          </a:xfrm>
          <a:prstGeom prst="rect">
            <a:avLst/>
          </a:prstGeom>
          <a:noFill/>
        </p:spPr>
      </p:pic>
      <p:pic>
        <p:nvPicPr>
          <p:cNvPr id="6" name="תמונה 5" descr="SARIT PIC 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805264"/>
            <a:ext cx="1033192" cy="81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ישיבת צוות אפקטיבית </a:t>
            </a:r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- תכנים </a:t>
            </a:r>
            <a:endParaRPr lang="he-IL" b="1" dirty="0">
              <a:solidFill>
                <a:srgbClr val="7030A0"/>
              </a:solidFill>
              <a:cs typeface="David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נושאים -שעולים במפגשי רכזי המקצוע </a:t>
            </a:r>
            <a:r>
              <a:rPr lang="he-IL" sz="1800" b="1" dirty="0" smtClean="0">
                <a:solidFill>
                  <a:srgbClr val="7030A0"/>
                </a:solidFill>
              </a:rPr>
              <a:t>(דוג' בהמשך)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נושא או תת נושא מתוך החומר הנלמד (אפשר ליידע לגביו מראש) - לחשוב יחד איך מפרקים אותו ואיך ניתן ללמד אותו (דרכי הוראה, קשיים)</a:t>
            </a:r>
          </a:p>
          <a:p>
            <a:pPr lvl="0"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נושאים רלוונטיים למקצוע</a:t>
            </a:r>
          </a:p>
          <a:p>
            <a:pPr lvl="0"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הודעות </a:t>
            </a:r>
            <a:r>
              <a:rPr lang="he-IL" sz="2400" b="1" dirty="0" smtClean="0">
                <a:solidFill>
                  <a:srgbClr val="7030A0"/>
                </a:solidFill>
              </a:rPr>
              <a:t>(חשוב להשאיר לסוף. מה שאפשר רצוי לשלוח במייל)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קשר בין המפגשים - אם ניתנה משימה בפעם הקודמת חשוב לוודא שהיא התממשה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he-IL" b="1" dirty="0" smtClean="0">
              <a:solidFill>
                <a:srgbClr val="7030A0"/>
              </a:solidFill>
            </a:endParaRPr>
          </a:p>
          <a:p>
            <a:endParaRPr lang="he-IL" dirty="0"/>
          </a:p>
        </p:txBody>
      </p:sp>
      <p:pic>
        <p:nvPicPr>
          <p:cNvPr id="4" name="תמונה 3" descr="SARIT PIC 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he-IL" b="1" dirty="0" smtClean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endParaRPr lang="en-US" b="1" dirty="0">
              <a:solidFill>
                <a:srgbClr val="7030A0"/>
              </a:solidFill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683568" y="332656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>
              <a:solidFill>
                <a:srgbClr val="7030A0"/>
              </a:solidFill>
              <a:cs typeface="David" pitchFamily="2" charset="-79"/>
            </a:endParaRPr>
          </a:p>
          <a:p>
            <a:pPr lvl="0" algn="ctr"/>
            <a:r>
              <a:rPr lang="he-IL" sz="3600" b="1" dirty="0">
                <a:solidFill>
                  <a:srgbClr val="7030A0"/>
                </a:solidFill>
                <a:cs typeface="David" pitchFamily="2" charset="-79"/>
              </a:rPr>
              <a:t>נושאים </a:t>
            </a:r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רלוונטיים </a:t>
            </a:r>
            <a:r>
              <a:rPr lang="he-IL" sz="3600" b="1" dirty="0">
                <a:solidFill>
                  <a:srgbClr val="7030A0"/>
                </a:solidFill>
                <a:cs typeface="David" pitchFamily="2" charset="-79"/>
              </a:rPr>
              <a:t>מפתחים ומקדמים למידת </a:t>
            </a:r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עמיתים</a:t>
            </a:r>
          </a:p>
          <a:p>
            <a:pPr lvl="0" algn="ctr"/>
            <a:endParaRPr lang="he-IL" sz="3600" b="1" dirty="0" smtClean="0">
              <a:solidFill>
                <a:srgbClr val="7030A0"/>
              </a:solidFill>
              <a:cs typeface="David" pitchFamily="2" charset="-79"/>
              <a:sym typeface="Wingdings"/>
            </a:endParaRPr>
          </a:p>
          <a:p>
            <a:pPr lvl="0" algn="ctr"/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 </a:t>
            </a:r>
            <a:r>
              <a:rPr lang="he-IL" sz="3600" b="1" dirty="0">
                <a:solidFill>
                  <a:srgbClr val="7030A0"/>
                </a:solidFill>
                <a:cs typeface="David" pitchFamily="2" charset="-79"/>
              </a:rPr>
              <a:t>מייצר עובדת </a:t>
            </a:r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צוות</a:t>
            </a:r>
          </a:p>
          <a:p>
            <a:pPr lvl="0" algn="ctr"/>
            <a:endParaRPr lang="he-IL" sz="3600" b="1" dirty="0" smtClean="0">
              <a:solidFill>
                <a:srgbClr val="7030A0"/>
              </a:solidFill>
              <a:cs typeface="David" pitchFamily="2" charset="-79"/>
            </a:endParaRPr>
          </a:p>
          <a:p>
            <a:pPr lvl="0" algn="ctr"/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מייצר מוטיבציה</a:t>
            </a:r>
          </a:p>
          <a:p>
            <a:pPr lvl="0" algn="ctr"/>
            <a:endParaRPr lang="he-IL" sz="3600" b="1" dirty="0" smtClean="0">
              <a:solidFill>
                <a:srgbClr val="7030A0"/>
              </a:solidFill>
              <a:cs typeface="David" pitchFamily="2" charset="-79"/>
            </a:endParaRPr>
          </a:p>
          <a:p>
            <a:pPr lvl="0" algn="ctr"/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מאפשר </a:t>
            </a:r>
            <a:r>
              <a:rPr lang="he-IL" sz="3600" b="1" dirty="0">
                <a:solidFill>
                  <a:srgbClr val="7030A0"/>
                </a:solidFill>
                <a:cs typeface="David" pitchFamily="2" charset="-79"/>
              </a:rPr>
              <a:t>לרכז להוביל תהליכים עם הצוות </a:t>
            </a:r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שלו </a:t>
            </a:r>
          </a:p>
          <a:p>
            <a:pPr lvl="0">
              <a:buFont typeface="Wingdings" pitchFamily="2" charset="2"/>
              <a:buChar char="q"/>
            </a:pPr>
            <a:endParaRPr lang="he-IL" sz="2400" b="1" dirty="0" smtClean="0">
              <a:solidFill>
                <a:srgbClr val="7030A0"/>
              </a:solidFill>
              <a:cs typeface="David" pitchFamily="2" charset="-79"/>
            </a:endParaRPr>
          </a:p>
        </p:txBody>
      </p:sp>
      <p:sp>
        <p:nvSpPr>
          <p:cNvPr id="9" name="חץ למטה 8"/>
          <p:cNvSpPr/>
          <p:nvPr/>
        </p:nvSpPr>
        <p:spPr>
          <a:xfrm>
            <a:off x="4572000" y="4005064"/>
            <a:ext cx="340616" cy="64807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למטה 9"/>
          <p:cNvSpPr/>
          <p:nvPr/>
        </p:nvSpPr>
        <p:spPr>
          <a:xfrm>
            <a:off x="4572000" y="2924944"/>
            <a:ext cx="340616" cy="64807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למטה 10"/>
          <p:cNvSpPr/>
          <p:nvPr/>
        </p:nvSpPr>
        <p:spPr>
          <a:xfrm>
            <a:off x="4572000" y="1844824"/>
            <a:ext cx="340616" cy="64807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 descr="SARIT PIC 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טיפול בכישלונות של </a:t>
            </a:r>
            <a:r>
              <a:rPr lang="he-IL" b="1" dirty="0" smtClean="0">
                <a:solidFill>
                  <a:srgbClr val="7030A0"/>
                </a:solidFill>
              </a:rPr>
              <a:t>תלמידים </a:t>
            </a:r>
            <a:endParaRPr lang="he-IL" b="1" dirty="0">
              <a:solidFill>
                <a:srgbClr val="7030A0"/>
              </a:solidFill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תקשורת עם </a:t>
            </a:r>
            <a:r>
              <a:rPr lang="he-IL" b="1" dirty="0" smtClean="0">
                <a:solidFill>
                  <a:srgbClr val="7030A0"/>
                </a:solidFill>
              </a:rPr>
              <a:t>ההורים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שיחות </a:t>
            </a:r>
            <a:r>
              <a:rPr lang="he-IL" b="1" dirty="0">
                <a:solidFill>
                  <a:srgbClr val="7030A0"/>
                </a:solidFill>
              </a:rPr>
              <a:t>אישיות עם </a:t>
            </a:r>
            <a:r>
              <a:rPr lang="he-IL" b="1" dirty="0" smtClean="0">
                <a:solidFill>
                  <a:srgbClr val="7030A0"/>
                </a:solidFill>
              </a:rPr>
              <a:t>תלמידים</a:t>
            </a:r>
            <a:endParaRPr lang="he-IL" b="1" dirty="0">
              <a:solidFill>
                <a:srgbClr val="7030A0"/>
              </a:solidFill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תעודה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ציונים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הערכות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אסיפת הורים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מעברי הקבצה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הוראה בכתה הטרוגנית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מבחנים שכבתיים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מועדי ב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פרויקטים של המקצוע </a:t>
            </a:r>
            <a:endParaRPr lang="he-IL" b="1" dirty="0" smtClean="0">
              <a:solidFill>
                <a:srgbClr val="7030A0"/>
              </a:solidFill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ועוד </a:t>
            </a:r>
            <a:r>
              <a:rPr lang="he-IL" b="1" dirty="0">
                <a:solidFill>
                  <a:srgbClr val="7030A0"/>
                </a:solidFill>
              </a:rPr>
              <a:t>.... </a:t>
            </a:r>
            <a:endParaRPr lang="en-US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3438" y="2071678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מיפויים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ניצול התאמות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לקויות למידה</a:t>
            </a:r>
            <a:endParaRPr lang="he-IL" b="1" dirty="0">
              <a:solidFill>
                <a:srgbClr val="7030A0"/>
              </a:solidFill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שיעורי בית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תוכניות לימודים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משמעת ומוטיבציה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שימוש יעיל בלוח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גיוון דרכי הוראה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תקשוב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מיומנויות למידה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הוראה שש שנתית 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תרגול אפקטיבי </a:t>
            </a:r>
            <a:endParaRPr lang="he-IL" b="1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מצוינות</a:t>
            </a:r>
          </a:p>
          <a:p>
            <a:pPr marL="457200" lvl="0" indent="-457200">
              <a:buFont typeface="Wingdings" pitchFamily="2" charset="2"/>
              <a:buChar char="q"/>
            </a:pPr>
            <a:endParaRPr lang="he-IL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ישיבת צוות אפקטיבית </a:t>
            </a:r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– מה?</a:t>
            </a:r>
            <a:endParaRPr lang="he-IL" b="1" dirty="0">
              <a:solidFill>
                <a:srgbClr val="7030A0"/>
              </a:solidFill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71612"/>
            <a:ext cx="7858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טיפול בנושאים שעלו מול הרכז הפדגוגי – פיתוח נושאי מפתח ב 4-3 מפגשים, כגון:</a:t>
            </a:r>
            <a:r>
              <a:rPr lang="en-US" b="1" dirty="0" smtClean="0">
                <a:solidFill>
                  <a:srgbClr val="7030A0"/>
                </a:solidFill>
                <a:cs typeface="David" pitchFamily="2" charset="-79"/>
              </a:rPr>
              <a:t> </a:t>
            </a:r>
            <a:endParaRPr lang="he-IL" b="1" dirty="0" smtClean="0">
              <a:solidFill>
                <a:srgbClr val="7030A0"/>
              </a:solidFill>
              <a:cs typeface="David" pitchFamily="2" charset="-79"/>
            </a:endParaRPr>
          </a:p>
        </p:txBody>
      </p:sp>
      <p:pic>
        <p:nvPicPr>
          <p:cNvPr id="7" name="תמונה 6" descr="SARIT PIC 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ישיבת צוות אפקטיבית </a:t>
            </a:r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- סדירויות</a:t>
            </a:r>
            <a:endParaRPr lang="he-IL" b="1" dirty="0">
              <a:solidFill>
                <a:srgbClr val="7030A0"/>
              </a:solidFill>
              <a:cs typeface="David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he-IL" b="1" dirty="0" smtClean="0">
              <a:solidFill>
                <a:srgbClr val="7030A0"/>
              </a:solidFill>
            </a:endParaRPr>
          </a:p>
          <a:p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428596" y="1785927"/>
            <a:ext cx="81439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he-IL" sz="3200" b="1" dirty="0">
                <a:solidFill>
                  <a:srgbClr val="7030A0"/>
                </a:solidFill>
                <a:cs typeface="David" pitchFamily="2" charset="-79"/>
              </a:rPr>
              <a:t>זמן </a:t>
            </a:r>
            <a:r>
              <a:rPr lang="he-IL" sz="3200" b="1" dirty="0" smtClean="0">
                <a:solidFill>
                  <a:srgbClr val="7030A0"/>
                </a:solidFill>
                <a:cs typeface="David" pitchFamily="2" charset="-79"/>
              </a:rPr>
              <a:t>קבוע (לפחות שעה שבועית אחת </a:t>
            </a:r>
            <a:r>
              <a:rPr lang="he-IL" sz="3200" b="1" u="sng" dirty="0" smtClean="0">
                <a:solidFill>
                  <a:srgbClr val="7030A0"/>
                </a:solidFill>
                <a:cs typeface="David" pitchFamily="2" charset="-79"/>
              </a:rPr>
              <a:t>במערכת</a:t>
            </a:r>
            <a:r>
              <a:rPr lang="he-IL" sz="3200" b="1" dirty="0" smtClean="0">
                <a:solidFill>
                  <a:srgbClr val="7030A0"/>
                </a:solidFill>
                <a:cs typeface="David" pitchFamily="2" charset="-79"/>
              </a:rPr>
              <a:t>)</a:t>
            </a:r>
            <a:endParaRPr lang="en-US" sz="3200" b="1" dirty="0">
              <a:solidFill>
                <a:srgbClr val="7030A0"/>
              </a:solidFill>
              <a:cs typeface="David" pitchFamily="2" charset="-79"/>
            </a:endParaRPr>
          </a:p>
          <a:p>
            <a:pPr lvl="0">
              <a:buFont typeface="Wingdings" pitchFamily="2" charset="2"/>
              <a:buChar char="q"/>
            </a:pPr>
            <a:r>
              <a:rPr lang="he-IL" sz="3200" b="1" dirty="0" smtClean="0">
                <a:solidFill>
                  <a:srgbClr val="7030A0"/>
                </a:solidFill>
                <a:cs typeface="David" pitchFamily="2" charset="-79"/>
              </a:rPr>
              <a:t>שעה שבה כל </a:t>
            </a:r>
            <a:r>
              <a:rPr lang="he-IL" sz="3200" b="1" dirty="0">
                <a:solidFill>
                  <a:srgbClr val="7030A0"/>
                </a:solidFill>
                <a:cs typeface="David" pitchFamily="2" charset="-79"/>
              </a:rPr>
              <a:t>המורים יכולים להגיע</a:t>
            </a:r>
            <a:endParaRPr lang="en-US" sz="3200" b="1" dirty="0">
              <a:solidFill>
                <a:srgbClr val="7030A0"/>
              </a:solidFill>
              <a:cs typeface="David" pitchFamily="2" charset="-79"/>
            </a:endParaRPr>
          </a:p>
          <a:p>
            <a:pPr lvl="0">
              <a:buFont typeface="Wingdings" pitchFamily="2" charset="2"/>
              <a:buChar char="q"/>
            </a:pPr>
            <a:r>
              <a:rPr lang="he-IL" sz="3200" b="1" dirty="0">
                <a:solidFill>
                  <a:srgbClr val="7030A0"/>
                </a:solidFill>
                <a:cs typeface="David" pitchFamily="2" charset="-79"/>
              </a:rPr>
              <a:t>מקום המפגש – שקט וקבוע</a:t>
            </a:r>
            <a:endParaRPr lang="en-US" sz="3200" b="1" dirty="0">
              <a:solidFill>
                <a:srgbClr val="7030A0"/>
              </a:solidFill>
              <a:cs typeface="David" pitchFamily="2" charset="-79"/>
            </a:endParaRPr>
          </a:p>
          <a:p>
            <a:pPr lvl="0">
              <a:buFont typeface="Wingdings" pitchFamily="2" charset="2"/>
              <a:buChar char="q"/>
            </a:pPr>
            <a:r>
              <a:rPr lang="he-IL" sz="3200" b="1" dirty="0">
                <a:solidFill>
                  <a:srgbClr val="7030A0"/>
                </a:solidFill>
                <a:cs typeface="David" pitchFamily="2" charset="-79"/>
              </a:rPr>
              <a:t>להקפיד על </a:t>
            </a:r>
            <a:r>
              <a:rPr lang="he-IL" sz="3200" b="1" dirty="0" smtClean="0">
                <a:solidFill>
                  <a:srgbClr val="7030A0"/>
                </a:solidFill>
                <a:cs typeface="David" pitchFamily="2" charset="-79"/>
              </a:rPr>
              <a:t>הזמנים </a:t>
            </a:r>
            <a:r>
              <a:rPr lang="he-IL" sz="3200" b="1" dirty="0">
                <a:solidFill>
                  <a:srgbClr val="7030A0"/>
                </a:solidFill>
                <a:cs typeface="David" pitchFamily="2" charset="-79"/>
              </a:rPr>
              <a:t>של התחלה וסיום</a:t>
            </a:r>
            <a:endParaRPr lang="en-US" sz="3200" b="1" dirty="0">
              <a:solidFill>
                <a:srgbClr val="7030A0"/>
              </a:solidFill>
              <a:cs typeface="David" pitchFamily="2" charset="-79"/>
            </a:endParaRPr>
          </a:p>
          <a:p>
            <a:pPr lvl="0">
              <a:buFont typeface="Wingdings" pitchFamily="2" charset="2"/>
              <a:buChar char="q"/>
            </a:pPr>
            <a:r>
              <a:rPr lang="he-IL" sz="3200" b="1" dirty="0" smtClean="0">
                <a:solidFill>
                  <a:srgbClr val="7030A0"/>
                </a:solidFill>
                <a:cs typeface="David" pitchFamily="2" charset="-79"/>
              </a:rPr>
              <a:t>אפשר שאחד המורים יעביר</a:t>
            </a:r>
            <a:endParaRPr lang="en-US" sz="3200" b="1" dirty="0" smtClean="0">
              <a:solidFill>
                <a:srgbClr val="7030A0"/>
              </a:solidFill>
              <a:cs typeface="David" pitchFamily="2" charset="-79"/>
            </a:endParaRPr>
          </a:p>
          <a:p>
            <a:pPr lvl="0">
              <a:buFont typeface="Wingdings" pitchFamily="2" charset="2"/>
              <a:buChar char="q"/>
            </a:pPr>
            <a:r>
              <a:rPr lang="he-IL" sz="3200" b="1" dirty="0" smtClean="0">
                <a:solidFill>
                  <a:srgbClr val="7030A0"/>
                </a:solidFill>
                <a:cs typeface="David" pitchFamily="2" charset="-79"/>
              </a:rPr>
              <a:t>למידת עמיתים</a:t>
            </a:r>
          </a:p>
          <a:p>
            <a:pPr>
              <a:buFont typeface="Wingdings" pitchFamily="2" charset="2"/>
              <a:buChar char="q"/>
            </a:pPr>
            <a:r>
              <a:rPr lang="he-IL" sz="3200" b="1" dirty="0" smtClean="0">
                <a:solidFill>
                  <a:srgbClr val="7030A0"/>
                </a:solidFill>
                <a:cs typeface="David" pitchFamily="2" charset="-79"/>
              </a:rPr>
              <a:t>פרוטוקול שיוצא אחרי הישיבה שכולם מקבלים אחר כך </a:t>
            </a:r>
            <a:r>
              <a:rPr lang="he-IL" sz="2800" b="1" dirty="0" smtClean="0">
                <a:solidFill>
                  <a:srgbClr val="7030A0"/>
                </a:solidFill>
                <a:cs typeface="David" pitchFamily="2" charset="-79"/>
              </a:rPr>
              <a:t>(נקודות מרכזיות) – רצוי להעביר גם לרכז הפדגוגי</a:t>
            </a:r>
            <a:endParaRPr lang="en-US" sz="2800" b="1" dirty="0" smtClean="0">
              <a:solidFill>
                <a:srgbClr val="7030A0"/>
              </a:solidFill>
              <a:cs typeface="David" pitchFamily="2" charset="-79"/>
            </a:endParaRPr>
          </a:p>
          <a:p>
            <a:pPr lvl="0">
              <a:buFont typeface="Wingdings" pitchFamily="2" charset="2"/>
              <a:buChar char="q"/>
            </a:pPr>
            <a:r>
              <a:rPr lang="he-IL" sz="3200" b="1" dirty="0" smtClean="0">
                <a:solidFill>
                  <a:srgbClr val="7030A0"/>
                </a:solidFill>
                <a:cs typeface="David" pitchFamily="2" charset="-79"/>
              </a:rPr>
              <a:t>תכנון מוקדם של הישיבה</a:t>
            </a:r>
          </a:p>
          <a:p>
            <a:pPr lvl="0">
              <a:buFont typeface="Wingdings" pitchFamily="2" charset="2"/>
              <a:buChar char="q"/>
            </a:pPr>
            <a:endParaRPr lang="en-US" sz="4000" b="1" dirty="0">
              <a:solidFill>
                <a:srgbClr val="7030A0"/>
              </a:solidFill>
              <a:cs typeface="David" pitchFamily="2" charset="-79"/>
            </a:endParaRPr>
          </a:p>
        </p:txBody>
      </p:sp>
      <p:pic>
        <p:nvPicPr>
          <p:cNvPr id="5" name="Picture 4" descr="MCj04326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1828800" cy="1828800"/>
          </a:xfrm>
          <a:prstGeom prst="rect">
            <a:avLst/>
          </a:prstGeom>
          <a:noFill/>
        </p:spPr>
      </p:pic>
      <p:pic>
        <p:nvPicPr>
          <p:cNvPr id="6" name="תמונה 5" descr="SARIT PIC 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14348" y="214311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rgbClr val="7030A0"/>
                </a:solidFill>
              </a:rPr>
              <a:t>תכנון טוב של ישיבת הצוות </a:t>
            </a:r>
          </a:p>
          <a:p>
            <a:pPr algn="ctr"/>
            <a:r>
              <a:rPr lang="he-IL" sz="3600" b="1" dirty="0" smtClean="0">
                <a:solidFill>
                  <a:srgbClr val="7030A0"/>
                </a:solidFill>
              </a:rPr>
              <a:t>יקדם באופן מיטבי את הצוות ואת הפרט </a:t>
            </a:r>
            <a:endParaRPr lang="he-IL" sz="3600" b="1" dirty="0">
              <a:solidFill>
                <a:srgbClr val="7030A0"/>
              </a:solidFill>
            </a:endParaRPr>
          </a:p>
        </p:txBody>
      </p:sp>
      <p:pic>
        <p:nvPicPr>
          <p:cNvPr id="4" name="תמונה 3" descr="SARIT PIC 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86" y="5661249"/>
            <a:ext cx="1287218" cy="95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7" y="113192"/>
            <a:ext cx="2109399" cy="278001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704" y="3789040"/>
            <a:ext cx="4385110" cy="25928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888390" cy="59144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"אין התורה נקנית אלא בחבורה"  </a:t>
            </a:r>
            <a:endParaRPr lang="he-IL" b="1" dirty="0">
              <a:solidFill>
                <a:srgbClr val="7030A0"/>
              </a:solidFill>
              <a:cs typeface="David" pitchFamily="2" charset="-79"/>
            </a:endParaRPr>
          </a:p>
        </p:txBody>
      </p:sp>
      <p:pic>
        <p:nvPicPr>
          <p:cNvPr id="1026" name="Picture 2" descr="https://encrypted-tbn1.gstatic.com/images?q=tbn:ANd9GcQXIRhFYo29B0UyCtRMKwDszkIThJ0nWNO7nSRWPb7jgl0rLrJM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2631806" cy="3348123"/>
          </a:xfrm>
          <a:prstGeom prst="rect">
            <a:avLst/>
          </a:prstGeom>
          <a:noFill/>
        </p:spPr>
      </p:pic>
      <p:pic>
        <p:nvPicPr>
          <p:cNvPr id="4" name="Picture 2" descr="http://www.ibabuzz.com/education/files/2011/05/staff-me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3239790" cy="3145800"/>
          </a:xfrm>
          <a:prstGeom prst="rect">
            <a:avLst/>
          </a:prstGeom>
          <a:noFill/>
        </p:spPr>
      </p:pic>
      <p:pic>
        <p:nvPicPr>
          <p:cNvPr id="5" name="תמונה 4" descr="SARIT PIC 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ישיבת צוות אפקטיבית </a:t>
            </a:r>
            <a:endParaRPr lang="he-IL" b="1" dirty="0">
              <a:solidFill>
                <a:srgbClr val="7030A0"/>
              </a:solidFill>
              <a:cs typeface="David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מהי ישיבת צוות אפקטיבית?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he-IL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מה חשיבותה של ישיבת צוות אפקטיבית?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he-IL" b="1" dirty="0" smtClean="0">
              <a:solidFill>
                <a:srgbClr val="7030A0"/>
              </a:solidFill>
            </a:endParaRPr>
          </a:p>
          <a:p>
            <a:endParaRPr lang="he-IL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567065117"/>
              </p:ext>
            </p:extLst>
          </p:nvPr>
        </p:nvGraphicFramePr>
        <p:xfrm>
          <a:off x="864003" y="2806898"/>
          <a:ext cx="4357718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תמונה 4" descr="SARIT PIC 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096" y="4077072"/>
            <a:ext cx="3528392" cy="2660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e-IL" sz="3100" b="1" dirty="0" smtClean="0">
                <a:solidFill>
                  <a:srgbClr val="7030A0"/>
                </a:solidFill>
                <a:cs typeface="David" pitchFamily="2" charset="-79"/>
              </a:rPr>
              <a:t>ישיבת צוות אפקטיבית – </a:t>
            </a:r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עבודה בזוגות</a:t>
            </a:r>
            <a:endParaRPr lang="he-IL" b="1" dirty="0">
              <a:solidFill>
                <a:srgbClr val="7030A0"/>
              </a:solidFill>
              <a:cs typeface="David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he-IL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he-IL" b="1" dirty="0" smtClean="0">
                <a:solidFill>
                  <a:srgbClr val="7030A0"/>
                </a:solidFill>
              </a:rPr>
              <a:t>חישבו </a:t>
            </a:r>
            <a:r>
              <a:rPr lang="he-IL" b="1" dirty="0">
                <a:solidFill>
                  <a:srgbClr val="7030A0"/>
                </a:solidFill>
              </a:rPr>
              <a:t>על ישיבת צוות אחת </a:t>
            </a:r>
            <a:r>
              <a:rPr lang="he-IL" b="1" dirty="0" smtClean="0">
                <a:solidFill>
                  <a:srgbClr val="7030A0"/>
                </a:solidFill>
              </a:rPr>
              <a:t>שהייתה טובה ופרטו מהם </a:t>
            </a:r>
          </a:p>
          <a:p>
            <a:pPr>
              <a:buNone/>
            </a:pPr>
            <a:r>
              <a:rPr lang="he-IL" b="1" dirty="0" smtClean="0">
                <a:solidFill>
                  <a:srgbClr val="7030A0"/>
                </a:solidFill>
              </a:rPr>
              <a:t>המרכיבים שהפכו אותה לכזו.  </a:t>
            </a:r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https://encrypted-tbn0.gstatic.com/images?q=tbn:ANd9GcSKZjcqpbMWwSQr20zpQaa6QrEO6ejS7NadzXY6FjEP6C7RFOl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8992" y="4286256"/>
            <a:ext cx="3028950" cy="1514475"/>
          </a:xfrm>
          <a:prstGeom prst="rect">
            <a:avLst/>
          </a:prstGeom>
          <a:noFill/>
        </p:spPr>
      </p:pic>
      <p:pic>
        <p:nvPicPr>
          <p:cNvPr id="5" name="תמונה 4" descr="SARIT PIC 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מה החשיבות של ישיבת צוות?</a:t>
            </a:r>
            <a:r>
              <a:rPr lang="en-US" b="1" dirty="0" smtClean="0">
                <a:solidFill>
                  <a:srgbClr val="7030A0"/>
                </a:solidFill>
                <a:cs typeface="David" pitchFamily="2" charset="-79"/>
              </a:rPr>
              <a:t> </a:t>
            </a:r>
            <a:endParaRPr lang="he-IL" b="1" dirty="0">
              <a:solidFill>
                <a:srgbClr val="7030A0"/>
              </a:solidFill>
              <a:cs typeface="David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יצירת שפה משותפת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תחושת שייכות של צוות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פיתוח כלים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למידת עמיתים </a:t>
            </a:r>
            <a:r>
              <a:rPr lang="he-IL" b="1" dirty="0" smtClean="0">
                <a:solidFill>
                  <a:srgbClr val="7030A0"/>
                </a:solidFill>
              </a:rPr>
              <a:t>מניסיונם </a:t>
            </a:r>
            <a:r>
              <a:rPr lang="he-IL" b="1" dirty="0">
                <a:solidFill>
                  <a:srgbClr val="7030A0"/>
                </a:solidFill>
              </a:rPr>
              <a:t>של אחרים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חשיבה משותפת מייצרת למידה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יצירת מוטיבציה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מקומו של הרכז מתעצב ומתפתח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מייצר סדר – מאפשר מעקב ובקרה (לא העברת נתונים)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מאפשר לתת משימות </a:t>
            </a:r>
            <a:r>
              <a:rPr lang="he-IL" dirty="0">
                <a:solidFill>
                  <a:srgbClr val="7030A0"/>
                </a:solidFill>
              </a:rPr>
              <a:t>ולבדוק אותן </a:t>
            </a:r>
            <a:r>
              <a:rPr lang="he-IL" b="1" dirty="0">
                <a:solidFill>
                  <a:srgbClr val="7030A0"/>
                </a:solidFill>
              </a:rPr>
              <a:t>בצוות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חוסך </a:t>
            </a:r>
            <a:r>
              <a:rPr lang="he-IL" b="1" dirty="0" smtClean="0">
                <a:solidFill>
                  <a:srgbClr val="7030A0"/>
                </a:solidFill>
              </a:rPr>
              <a:t>זמן - </a:t>
            </a:r>
            <a:r>
              <a:rPr lang="he-IL" b="1" dirty="0">
                <a:solidFill>
                  <a:srgbClr val="7030A0"/>
                </a:solidFill>
              </a:rPr>
              <a:t>ומייצר למידה של אחד מהשני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מאפשר להביא מדריך חיצוני בצורה נוחה יותר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מקום של העצמה מתוך הצלחות.  </a:t>
            </a:r>
            <a:endParaRPr lang="en-US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he-IL" b="1" dirty="0" smtClean="0">
              <a:solidFill>
                <a:srgbClr val="7030A0"/>
              </a:solidFill>
            </a:endParaRPr>
          </a:p>
          <a:p>
            <a:endParaRPr lang="he-IL" dirty="0"/>
          </a:p>
        </p:txBody>
      </p:sp>
      <p:pic>
        <p:nvPicPr>
          <p:cNvPr id="24578" name="Picture 2" descr="http://www.nditech.co.il/user_files/gallery/545x295/p_129293723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2071678"/>
            <a:ext cx="2419574" cy="1309678"/>
          </a:xfrm>
          <a:prstGeom prst="rect">
            <a:avLst/>
          </a:prstGeom>
          <a:noFill/>
        </p:spPr>
      </p:pic>
      <p:pic>
        <p:nvPicPr>
          <p:cNvPr id="5" name="תמונה 4" descr="SARIT PIC 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he-IL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he-IL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e-IL" b="1" dirty="0" smtClean="0">
                <a:solidFill>
                  <a:srgbClr val="7030A0"/>
                </a:solidFill>
              </a:rPr>
              <a:t>התבוננו באירוע שלפניכם וציינו לעצמכם, מהם הקשיים הבאים בו לידי ביטוי?</a:t>
            </a:r>
          </a:p>
          <a:p>
            <a:pPr lvl="0">
              <a:buFont typeface="Wingdings" pitchFamily="2" charset="2"/>
              <a:buChar char="q"/>
            </a:pPr>
            <a:endParaRPr lang="en-US" b="1" dirty="0">
              <a:solidFill>
                <a:srgbClr val="7030A0"/>
              </a:solidFill>
            </a:endParaRPr>
          </a:p>
          <a:p>
            <a:endParaRPr lang="he-IL" dirty="0"/>
          </a:p>
        </p:txBody>
      </p:sp>
      <p:pic>
        <p:nvPicPr>
          <p:cNvPr id="16386" name="Picture 2" descr="http://www.inbalkt.com/image/users/154049/ftp/my_files/team_medium.jpg?id=367928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2714620"/>
            <a:ext cx="3357586" cy="3357586"/>
          </a:xfrm>
          <a:prstGeom prst="rect">
            <a:avLst/>
          </a:prstGeom>
          <a:noFill/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2627784" y="980728"/>
            <a:ext cx="4248472" cy="591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David" pitchFamily="2" charset="-79"/>
              </a:rPr>
              <a:t>סימולציה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David" pitchFamily="2" charset="-79"/>
            </a:endParaRPr>
          </a:p>
        </p:txBody>
      </p:sp>
      <p:pic>
        <p:nvPicPr>
          <p:cNvPr id="6" name="תמונה 5" descr="SARIT PIC 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 descr="קריקטורה ליצירת חדשנות ויצירתיות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3033"/>
            <a:ext cx="6537867" cy="225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36912"/>
            <a:ext cx="5472608" cy="401981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7451">
            <a:off x="4501225" y="4623800"/>
            <a:ext cx="440318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6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sz="3600" b="1" dirty="0" smtClean="0">
                <a:solidFill>
                  <a:srgbClr val="7030A0"/>
                </a:solidFill>
                <a:cs typeface="David" pitchFamily="2" charset="-79"/>
              </a:rPr>
              <a:t>ישיבת צוות אפקטיבית </a:t>
            </a:r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- אתגרים </a:t>
            </a:r>
            <a:endParaRPr lang="he-IL" b="1" dirty="0">
              <a:solidFill>
                <a:srgbClr val="7030A0"/>
              </a:solidFill>
              <a:cs typeface="David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endParaRPr lang="he-IL" b="1" dirty="0" smtClean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אנשים מרגישים שזה אילוץ ולא משהו שניתן </a:t>
            </a:r>
            <a:r>
              <a:rPr lang="he-IL" b="1" dirty="0" smtClean="0">
                <a:solidFill>
                  <a:srgbClr val="7030A0"/>
                </a:solidFill>
              </a:rPr>
              <a:t>להיתרם </a:t>
            </a:r>
            <a:r>
              <a:rPr lang="he-IL" b="1" dirty="0">
                <a:solidFill>
                  <a:srgbClr val="7030A0"/>
                </a:solidFill>
              </a:rPr>
              <a:t>ממנו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אין מספיק זמן לפתח </a:t>
            </a:r>
            <a:r>
              <a:rPr lang="he-IL" b="1" dirty="0" smtClean="0">
                <a:solidFill>
                  <a:srgbClr val="7030A0"/>
                </a:solidFill>
              </a:rPr>
              <a:t>נושא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אנשים לא מוכנים לשתף אחרים </a:t>
            </a:r>
            <a:r>
              <a:rPr lang="he-IL" b="1" dirty="0" smtClean="0">
                <a:solidFill>
                  <a:srgbClr val="7030A0"/>
                </a:solidFill>
              </a:rPr>
              <a:t>בקשיים, </a:t>
            </a:r>
            <a:r>
              <a:rPr lang="he-IL" b="1" dirty="0">
                <a:solidFill>
                  <a:srgbClr val="7030A0"/>
                </a:solidFill>
              </a:rPr>
              <a:t>לפעמים גם לא בידע. 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בעיית תקשורת בצוות או מול הרכז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צוות לא משתף </a:t>
            </a:r>
            <a:r>
              <a:rPr lang="he-IL" b="1" dirty="0" smtClean="0">
                <a:solidFill>
                  <a:srgbClr val="7030A0"/>
                </a:solidFill>
              </a:rPr>
              <a:t>פעולה, </a:t>
            </a:r>
            <a:r>
              <a:rPr lang="he-IL" b="1" dirty="0">
                <a:solidFill>
                  <a:srgbClr val="7030A0"/>
                </a:solidFill>
              </a:rPr>
              <a:t>לא בא להם לעבוד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אנשים שרוצים לאוורר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צוות מגוון (יכולת, וותק, ניסיון, ידע, נכונות, צרכים שונים ומטרות שונות)</a:t>
            </a:r>
            <a:endParaRPr lang="en-US" b="1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he-IL" b="1" dirty="0">
                <a:solidFill>
                  <a:srgbClr val="7030A0"/>
                </a:solidFill>
              </a:rPr>
              <a:t>איך לייצר עניין</a:t>
            </a:r>
            <a:endParaRPr lang="en-US" b="1" dirty="0">
              <a:solidFill>
                <a:srgbClr val="7030A0"/>
              </a:solidFill>
            </a:endParaRPr>
          </a:p>
          <a:p>
            <a:endParaRPr lang="he-IL" dirty="0"/>
          </a:p>
        </p:txBody>
      </p:sp>
      <p:pic>
        <p:nvPicPr>
          <p:cNvPr id="4" name="Picture 2" descr="MCj04043250000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63688" y="3356992"/>
            <a:ext cx="892175" cy="1301750"/>
          </a:xfrm>
          <a:prstGeom prst="rect">
            <a:avLst/>
          </a:prstGeom>
          <a:noFill/>
        </p:spPr>
      </p:pic>
      <p:pic>
        <p:nvPicPr>
          <p:cNvPr id="5" name="תמונה 4" descr="SARIT PIC 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b="1" dirty="0" smtClean="0">
                <a:solidFill>
                  <a:srgbClr val="7030A0"/>
                </a:solidFill>
                <a:cs typeface="David" pitchFamily="2" charset="-79"/>
              </a:rPr>
              <a:t>מה הופך ישיבת צוות לאפקטיבית?</a:t>
            </a:r>
            <a:r>
              <a:rPr lang="en-US" b="1" dirty="0" smtClean="0">
                <a:solidFill>
                  <a:srgbClr val="7030A0"/>
                </a:solidFill>
                <a:cs typeface="David" pitchFamily="2" charset="-79"/>
              </a:rPr>
              <a:t> </a:t>
            </a:r>
            <a:endParaRPr lang="he-IL" b="1" dirty="0">
              <a:solidFill>
                <a:srgbClr val="7030A0"/>
              </a:solidFill>
              <a:cs typeface="David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he-IL" b="1" dirty="0" smtClean="0">
              <a:solidFill>
                <a:srgbClr val="7030A0"/>
              </a:solidFill>
            </a:endParaRPr>
          </a:p>
          <a:p>
            <a:endParaRPr lang="he-IL" dirty="0"/>
          </a:p>
        </p:txBody>
      </p:sp>
      <p:graphicFrame>
        <p:nvGraphicFramePr>
          <p:cNvPr id="5" name="דיאגרמה 4"/>
          <p:cNvGraphicFramePr/>
          <p:nvPr/>
        </p:nvGraphicFramePr>
        <p:xfrm>
          <a:off x="1357290" y="2285992"/>
          <a:ext cx="6500858" cy="327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תמונה 5" descr="SARIT PIC 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486" y="6140767"/>
            <a:ext cx="68580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454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David</vt:lpstr>
      <vt:lpstr>Times New Roman</vt:lpstr>
      <vt:lpstr>Wingdings</vt:lpstr>
      <vt:lpstr>ערכת נושא Office</vt:lpstr>
      <vt:lpstr>ישיבות צוות אפקטיביות </vt:lpstr>
      <vt:lpstr>"אין התורה נקנית אלא בחבורה"  </vt:lpstr>
      <vt:lpstr>ישיבת צוות אפקטיבית </vt:lpstr>
      <vt:lpstr>ישיבת צוות אפקטיבית – עבודה בזוגות</vt:lpstr>
      <vt:lpstr>מה החשיבות של ישיבת צוות? </vt:lpstr>
      <vt:lpstr>PowerPoint Presentation</vt:lpstr>
      <vt:lpstr>PowerPoint Presentation</vt:lpstr>
      <vt:lpstr>ישיבת צוות אפקטיבית - אתגרים </vt:lpstr>
      <vt:lpstr>מה הופך ישיבת צוות לאפקטיבית? </vt:lpstr>
      <vt:lpstr>ישיבת צוות אפקטיבית - תכנים </vt:lpstr>
      <vt:lpstr>PowerPoint Presentation</vt:lpstr>
      <vt:lpstr>ישיבת צוות אפקטיבית – מה?</vt:lpstr>
      <vt:lpstr>ישיבת צוות אפקטיבית - סדירויות</vt:lpstr>
      <vt:lpstr>PowerPoint Presentation</vt:lpstr>
    </vt:vector>
  </TitlesOfParts>
  <Company>חליבה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ישיבות צוות אפקטיביות</dc:title>
  <dc:creator>אלי</dc:creator>
  <cp:lastModifiedBy>Erella</cp:lastModifiedBy>
  <cp:revision>25</cp:revision>
  <dcterms:created xsi:type="dcterms:W3CDTF">2013-06-23T01:31:24Z</dcterms:created>
  <dcterms:modified xsi:type="dcterms:W3CDTF">2021-02-09T08:45:35Z</dcterms:modified>
</cp:coreProperties>
</file>