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4" r:id="rId2"/>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0" d="100"/>
          <a:sy n="90" d="100"/>
        </p:scale>
        <p:origin x="-8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Ref idx="1001">
        <a:schemeClr val="bg1"/>
      </p:bgRef>
    </p:bg>
    <p:spTree>
      <p:nvGrpSpPr>
        <p:cNvPr id="1" name=""/>
        <p:cNvGrpSpPr/>
        <p:nvPr/>
      </p:nvGrpSpPr>
      <p:grpSpPr>
        <a:xfrm>
          <a:off x="0" y="0"/>
          <a:ext cx="0" cy="0"/>
          <a:chOff x="0" y="0"/>
          <a:chExt cx="0" cy="0"/>
        </a:xfrm>
      </p:grpSpPr>
      <p:sp>
        <p:nvSpPr>
          <p:cNvPr id="8" name="כותרת 7"/>
          <p:cNvSpPr>
            <a:spLocks noGrp="1"/>
          </p:cNvSpPr>
          <p:nvPr>
            <p:ph type="ctrTitle"/>
          </p:nvPr>
        </p:nvSpPr>
        <p:spPr>
          <a:xfrm>
            <a:off x="2286000" y="3124200"/>
            <a:ext cx="6172200" cy="1894362"/>
          </a:xfrm>
        </p:spPr>
        <p:txBody>
          <a:bodyPr/>
          <a:lstStyle>
            <a:lvl1pPr>
              <a:defRPr b="1"/>
            </a:lvl1pPr>
          </a:lstStyle>
          <a:p>
            <a:r>
              <a:rPr kumimoji="0" lang="he-IL" smtClean="0"/>
              <a:t>לחץ כדי לערוך סגנון כותרת של תבנית בסיס</a:t>
            </a:r>
            <a:endParaRPr kumimoji="0" lang="en-US"/>
          </a:p>
        </p:txBody>
      </p:sp>
      <p:sp>
        <p:nvSpPr>
          <p:cNvPr id="9" name="כותרת משנה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28" name="מציין מיקום של תאריך 27"/>
          <p:cNvSpPr>
            <a:spLocks noGrp="1"/>
          </p:cNvSpPr>
          <p:nvPr>
            <p:ph type="dt" sz="half" idx="10"/>
          </p:nvPr>
        </p:nvSpPr>
        <p:spPr bwMode="auto">
          <a:xfrm rot="5400000">
            <a:off x="7764621" y="1174097"/>
            <a:ext cx="2286000" cy="381000"/>
          </a:xfrm>
        </p:spPr>
        <p:txBody>
          <a:bodyPr/>
          <a:lstStyle/>
          <a:p>
            <a:fld id="{33C66D3A-BF1A-4800-BA18-2C3E4F5C81E7}" type="datetimeFigureOut">
              <a:rPr lang="he-IL" smtClean="0"/>
              <a:t>כ"ג/חשון/תשע"ו</a:t>
            </a:fld>
            <a:endParaRPr lang="he-IL"/>
          </a:p>
        </p:txBody>
      </p:sp>
      <p:sp>
        <p:nvSpPr>
          <p:cNvPr id="17" name="מציין מיקום של כותרת תחתונה 16"/>
          <p:cNvSpPr>
            <a:spLocks noGrp="1"/>
          </p:cNvSpPr>
          <p:nvPr>
            <p:ph type="ftr" sz="quarter" idx="11"/>
          </p:nvPr>
        </p:nvSpPr>
        <p:spPr bwMode="auto">
          <a:xfrm rot="5400000">
            <a:off x="7077269" y="4181669"/>
            <a:ext cx="3657600" cy="384048"/>
          </a:xfrm>
        </p:spPr>
        <p:txBody>
          <a:bodyPr/>
          <a:lstStyle/>
          <a:p>
            <a:endParaRPr lang="he-IL"/>
          </a:p>
        </p:txBody>
      </p:sp>
      <p:sp>
        <p:nvSpPr>
          <p:cNvPr id="10" name="מלבן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מלבן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מלבן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מלבן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מחבר ישר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מחבר ישר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מחבר ישר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מחבר ישר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מחבר ישר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מחבר ישר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מלבן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אליפסה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אליפסה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אליפסה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אליפסה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אליפסה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מציין מיקום של מספר שקופית 28"/>
          <p:cNvSpPr>
            <a:spLocks noGrp="1"/>
          </p:cNvSpPr>
          <p:nvPr>
            <p:ph type="sldNum" sz="quarter" idx="12"/>
          </p:nvPr>
        </p:nvSpPr>
        <p:spPr bwMode="auto">
          <a:xfrm>
            <a:off x="1325544" y="4928702"/>
            <a:ext cx="609600" cy="517524"/>
          </a:xfrm>
        </p:spPr>
        <p:txBody>
          <a:bodyPr/>
          <a:lstStyle/>
          <a:p>
            <a:fld id="{8CF55795-15F9-498E-96DC-45DAE3529ED3}" type="slidenum">
              <a:rPr lang="he-IL" smtClean="0"/>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33C66D3A-BF1A-4800-BA18-2C3E4F5C81E7}" type="datetimeFigureOut">
              <a:rPr lang="he-IL" smtClean="0"/>
              <a:t>כ"ג/חשון/תשע"ו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CF55795-15F9-498E-96DC-45DAE3529ED3}"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9"/>
            <a:ext cx="1676400" cy="5851525"/>
          </a:xfrm>
        </p:spPr>
        <p:txBody>
          <a:bodyPr vert="eaVer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33C66D3A-BF1A-4800-BA18-2C3E4F5C81E7}" type="datetimeFigureOut">
              <a:rPr lang="he-IL" smtClean="0"/>
              <a:t>כ"ג/חשון/תשע"ו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CF55795-15F9-498E-96DC-45DAE3529ED3}"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8" name="מציין מיקום תוכן 7"/>
          <p:cNvSpPr>
            <a:spLocks noGrp="1"/>
          </p:cNvSpPr>
          <p:nvPr>
            <p:ph sz="quarter" idx="1"/>
          </p:nvPr>
        </p:nvSpPr>
        <p:spPr>
          <a:xfrm>
            <a:off x="457200" y="1600200"/>
            <a:ext cx="7467600" cy="4873752"/>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4"/>
          </p:nvPr>
        </p:nvSpPr>
        <p:spPr/>
        <p:txBody>
          <a:bodyPr rtlCol="0"/>
          <a:lstStyle/>
          <a:p>
            <a:fld id="{33C66D3A-BF1A-4800-BA18-2C3E4F5C81E7}" type="datetimeFigureOut">
              <a:rPr lang="he-IL" smtClean="0"/>
              <a:t>כ"ג/חשון/תשע"ו</a:t>
            </a:fld>
            <a:endParaRPr lang="he-IL"/>
          </a:p>
        </p:txBody>
      </p:sp>
      <p:sp>
        <p:nvSpPr>
          <p:cNvPr id="9" name="מציין מיקום של מספר שקופית 8"/>
          <p:cNvSpPr>
            <a:spLocks noGrp="1"/>
          </p:cNvSpPr>
          <p:nvPr>
            <p:ph type="sldNum" sz="quarter" idx="15"/>
          </p:nvPr>
        </p:nvSpPr>
        <p:spPr/>
        <p:txBody>
          <a:bodyPr rtlCol="0"/>
          <a:lstStyle/>
          <a:p>
            <a:fld id="{8CF55795-15F9-498E-96DC-45DAE3529ED3}" type="slidenum">
              <a:rPr lang="he-IL" smtClean="0"/>
              <a:t>‹#›</a:t>
            </a:fld>
            <a:endParaRPr lang="he-IL"/>
          </a:p>
        </p:txBody>
      </p:sp>
      <p:sp>
        <p:nvSpPr>
          <p:cNvPr id="10" name="מציין מיקום של כותרת תחתונה 9"/>
          <p:cNvSpPr>
            <a:spLocks noGrp="1"/>
          </p:cNvSpPr>
          <p:nvPr>
            <p:ph type="ftr" sz="quarter" idx="16"/>
          </p:nvPr>
        </p:nvSpPr>
        <p:spPr/>
        <p:txBody>
          <a:bodyPr rtlCol="0"/>
          <a:lstStyle/>
          <a:p>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1">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2286000" y="2895600"/>
            <a:ext cx="6172200" cy="2053590"/>
          </a:xfrm>
        </p:spPr>
        <p:txBody>
          <a:bodyPr/>
          <a:lstStyle>
            <a:lvl1pPr algn="l">
              <a:buNone/>
              <a:defRPr sz="3000" b="1" cap="small" baseline="0"/>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bwMode="auto">
          <a:xfrm rot="5400000">
            <a:off x="7763256" y="1170432"/>
            <a:ext cx="2286000" cy="381000"/>
          </a:xfrm>
        </p:spPr>
        <p:txBody>
          <a:bodyPr/>
          <a:lstStyle/>
          <a:p>
            <a:fld id="{33C66D3A-BF1A-4800-BA18-2C3E4F5C81E7}" type="datetimeFigureOut">
              <a:rPr lang="he-IL" smtClean="0"/>
              <a:t>כ"ג/חשון/תשע"ו</a:t>
            </a:fld>
            <a:endParaRPr lang="he-IL"/>
          </a:p>
        </p:txBody>
      </p:sp>
      <p:sp>
        <p:nvSpPr>
          <p:cNvPr id="5" name="מציין מיקום של כותרת תחתונה 4"/>
          <p:cNvSpPr>
            <a:spLocks noGrp="1"/>
          </p:cNvSpPr>
          <p:nvPr>
            <p:ph type="ftr" sz="quarter" idx="11"/>
          </p:nvPr>
        </p:nvSpPr>
        <p:spPr bwMode="auto">
          <a:xfrm rot="5400000">
            <a:off x="7077456" y="4178808"/>
            <a:ext cx="3657600" cy="384048"/>
          </a:xfrm>
        </p:spPr>
        <p:txBody>
          <a:bodyPr/>
          <a:lstStyle/>
          <a:p>
            <a:endParaRPr lang="he-IL"/>
          </a:p>
        </p:txBody>
      </p:sp>
      <p:sp>
        <p:nvSpPr>
          <p:cNvPr id="9" name="מלבן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מלבן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מלבן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מלבן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מחבר ישר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מחבר ישר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מחבר ישר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מחבר ישר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מחבר ישר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מלבן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אליפסה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אליפסה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אליפסה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אליפסה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אליפסה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מחבר ישר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מציין מיקום של מספר שקופית 5"/>
          <p:cNvSpPr>
            <a:spLocks noGrp="1"/>
          </p:cNvSpPr>
          <p:nvPr>
            <p:ph type="sldNum" sz="quarter" idx="12"/>
          </p:nvPr>
        </p:nvSpPr>
        <p:spPr bwMode="auto">
          <a:xfrm>
            <a:off x="1340616" y="4928702"/>
            <a:ext cx="609600" cy="517524"/>
          </a:xfrm>
        </p:spPr>
        <p:txBody>
          <a:bodyPr/>
          <a:lstStyle/>
          <a:p>
            <a:fld id="{8CF55795-15F9-498E-96DC-45DAE3529ED3}" type="slidenum">
              <a:rPr lang="he-IL" smtClean="0"/>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5" name="מציין מיקום של תאריך 4"/>
          <p:cNvSpPr>
            <a:spLocks noGrp="1"/>
          </p:cNvSpPr>
          <p:nvPr>
            <p:ph type="dt" sz="half" idx="10"/>
          </p:nvPr>
        </p:nvSpPr>
        <p:spPr/>
        <p:txBody>
          <a:bodyPr/>
          <a:lstStyle/>
          <a:p>
            <a:fld id="{33C66D3A-BF1A-4800-BA18-2C3E4F5C81E7}" type="datetimeFigureOut">
              <a:rPr lang="he-IL" smtClean="0"/>
              <a:t>כ"ג/חשון/תשע"ו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CF55795-15F9-498E-96DC-45DAE3529ED3}" type="slidenum">
              <a:rPr lang="he-IL" smtClean="0"/>
              <a:t>‹#›</a:t>
            </a:fld>
            <a:endParaRPr lang="he-IL"/>
          </a:p>
        </p:txBody>
      </p:sp>
      <p:sp>
        <p:nvSpPr>
          <p:cNvPr id="9" name="מציין מיקום תוכן 8"/>
          <p:cNvSpPr>
            <a:spLocks noGrp="1"/>
          </p:cNvSpPr>
          <p:nvPr>
            <p:ph sz="quarter" idx="1"/>
          </p:nvPr>
        </p:nvSpPr>
        <p:spPr>
          <a:xfrm>
            <a:off x="457200" y="1600200"/>
            <a:ext cx="3657600" cy="4572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1" name="מציין מיקום תוכן 10"/>
          <p:cNvSpPr>
            <a:spLocks noGrp="1"/>
          </p:cNvSpPr>
          <p:nvPr>
            <p:ph sz="quarter" idx="2"/>
          </p:nvPr>
        </p:nvSpPr>
        <p:spPr>
          <a:xfrm>
            <a:off x="4270248" y="1600200"/>
            <a:ext cx="3657600" cy="4572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7543800" cy="1143000"/>
          </a:xfrm>
        </p:spPr>
        <p:txBody>
          <a:bodyPr anchor="b"/>
          <a:lstStyle>
            <a:lvl1pPr>
              <a:defRPr/>
            </a:lvl1pPr>
          </a:lstStyle>
          <a:p>
            <a:r>
              <a:rPr kumimoji="0" lang="he-IL" smtClean="0"/>
              <a:t>לחץ כדי לערוך סגנון כותרת של תבנית בסיס</a:t>
            </a:r>
            <a:endParaRPr kumimoji="0" lang="en-US"/>
          </a:p>
        </p:txBody>
      </p:sp>
      <p:sp>
        <p:nvSpPr>
          <p:cNvPr id="7" name="מציין מיקום של תאריך 6"/>
          <p:cNvSpPr>
            <a:spLocks noGrp="1"/>
          </p:cNvSpPr>
          <p:nvPr>
            <p:ph type="dt" sz="half" idx="10"/>
          </p:nvPr>
        </p:nvSpPr>
        <p:spPr/>
        <p:txBody>
          <a:bodyPr/>
          <a:lstStyle/>
          <a:p>
            <a:fld id="{33C66D3A-BF1A-4800-BA18-2C3E4F5C81E7}" type="datetimeFigureOut">
              <a:rPr lang="he-IL" smtClean="0"/>
              <a:t>כ"ג/חשון/תשע"ו</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8CF55795-15F9-498E-96DC-45DAE3529ED3}" type="slidenum">
              <a:rPr lang="he-IL" smtClean="0"/>
              <a:t>‹#›</a:t>
            </a:fld>
            <a:endParaRPr lang="he-IL"/>
          </a:p>
        </p:txBody>
      </p:sp>
      <p:sp>
        <p:nvSpPr>
          <p:cNvPr id="11" name="מציין מיקום תוכן 10"/>
          <p:cNvSpPr>
            <a:spLocks noGrp="1"/>
          </p:cNvSpPr>
          <p:nvPr>
            <p:ph sz="quarter" idx="2"/>
          </p:nvPr>
        </p:nvSpPr>
        <p:spPr>
          <a:xfrm>
            <a:off x="457200" y="2362200"/>
            <a:ext cx="3657600" cy="38862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3" name="מציין מיקום תוכן 12"/>
          <p:cNvSpPr>
            <a:spLocks noGrp="1"/>
          </p:cNvSpPr>
          <p:nvPr>
            <p:ph sz="quarter" idx="4"/>
          </p:nvPr>
        </p:nvSpPr>
        <p:spPr>
          <a:xfrm>
            <a:off x="4371975" y="2362200"/>
            <a:ext cx="3657600" cy="38862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2" name="מציין מיקום טקסט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he-IL" smtClean="0"/>
              <a:t>לחץ כדי לערוך סגנונות טקסט של תבנית בסיס</a:t>
            </a:r>
          </a:p>
        </p:txBody>
      </p:sp>
      <p:sp>
        <p:nvSpPr>
          <p:cNvPr id="14" name="מציין מיקום טקסט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he-IL" smtClean="0"/>
              <a:t>לחץ כדי לערוך סגנונות טקסט של תבנית בסיס</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6" name="מציין מיקום של תאריך 5"/>
          <p:cNvSpPr>
            <a:spLocks noGrp="1"/>
          </p:cNvSpPr>
          <p:nvPr>
            <p:ph type="dt" sz="half" idx="10"/>
          </p:nvPr>
        </p:nvSpPr>
        <p:spPr/>
        <p:txBody>
          <a:bodyPr rtlCol="0"/>
          <a:lstStyle/>
          <a:p>
            <a:fld id="{33C66D3A-BF1A-4800-BA18-2C3E4F5C81E7}" type="datetimeFigureOut">
              <a:rPr lang="he-IL" smtClean="0"/>
              <a:t>כ"ג/חשון/תשע"ו</a:t>
            </a:fld>
            <a:endParaRPr lang="he-IL"/>
          </a:p>
        </p:txBody>
      </p:sp>
      <p:sp>
        <p:nvSpPr>
          <p:cNvPr id="7" name="מציין מיקום של מספר שקופית 6"/>
          <p:cNvSpPr>
            <a:spLocks noGrp="1"/>
          </p:cNvSpPr>
          <p:nvPr>
            <p:ph type="sldNum" sz="quarter" idx="11"/>
          </p:nvPr>
        </p:nvSpPr>
        <p:spPr/>
        <p:txBody>
          <a:bodyPr rtlCol="0"/>
          <a:lstStyle/>
          <a:p>
            <a:fld id="{8CF55795-15F9-498E-96DC-45DAE3529ED3}" type="slidenum">
              <a:rPr lang="he-IL" smtClean="0"/>
              <a:t>‹#›</a:t>
            </a:fld>
            <a:endParaRPr lang="he-IL"/>
          </a:p>
        </p:txBody>
      </p:sp>
      <p:sp>
        <p:nvSpPr>
          <p:cNvPr id="8" name="מציין מיקום של כותרת תחתונה 7"/>
          <p:cNvSpPr>
            <a:spLocks noGrp="1"/>
          </p:cNvSpPr>
          <p:nvPr>
            <p:ph type="ftr" sz="quarter" idx="12"/>
          </p:nvPr>
        </p:nvSpPr>
        <p:spPr/>
        <p:txBody>
          <a:bodyPr rtlCol="0"/>
          <a:lstStyle/>
          <a:p>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33C66D3A-BF1A-4800-BA18-2C3E4F5C81E7}" type="datetimeFigureOut">
              <a:rPr lang="he-IL" smtClean="0"/>
              <a:t>כ"ג/חשון/תשע"ו</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8CF55795-15F9-498E-96DC-45DAE3529ED3}"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bg>
      <p:bgRef idx="1001">
        <a:schemeClr val="bg1"/>
      </p:bgRef>
    </p:bg>
    <p:spTree>
      <p:nvGrpSpPr>
        <p:cNvPr id="1" name=""/>
        <p:cNvGrpSpPr/>
        <p:nvPr/>
      </p:nvGrpSpPr>
      <p:grpSpPr>
        <a:xfrm>
          <a:off x="0" y="0"/>
          <a:ext cx="0" cy="0"/>
          <a:chOff x="0" y="0"/>
          <a:chExt cx="0" cy="0"/>
        </a:xfrm>
      </p:grpSpPr>
      <p:sp>
        <p:nvSpPr>
          <p:cNvPr id="10" name="מחבר ישר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כותרת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he-IL" smtClean="0"/>
              <a:t>לחץ כדי לערוך סגנונות טקסט של תבנית בסיס</a:t>
            </a:r>
          </a:p>
        </p:txBody>
      </p:sp>
      <p:sp>
        <p:nvSpPr>
          <p:cNvPr id="8" name="מחבר ישר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מחבר ישר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מחבר ישר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מלבן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מחבר ישר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אליפסה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מציין מיקום תוכן 17"/>
          <p:cNvSpPr>
            <a:spLocks noGrp="1"/>
          </p:cNvSpPr>
          <p:nvPr>
            <p:ph sz="quarter" idx="1"/>
          </p:nvPr>
        </p:nvSpPr>
        <p:spPr>
          <a:xfrm>
            <a:off x="304800" y="274320"/>
            <a:ext cx="5638800" cy="6327648"/>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1" name="מציין מיקום של תאריך 20"/>
          <p:cNvSpPr>
            <a:spLocks noGrp="1"/>
          </p:cNvSpPr>
          <p:nvPr>
            <p:ph type="dt" sz="half" idx="14"/>
          </p:nvPr>
        </p:nvSpPr>
        <p:spPr/>
        <p:txBody>
          <a:bodyPr rtlCol="0"/>
          <a:lstStyle/>
          <a:p>
            <a:fld id="{33C66D3A-BF1A-4800-BA18-2C3E4F5C81E7}" type="datetimeFigureOut">
              <a:rPr lang="he-IL" smtClean="0"/>
              <a:t>כ"ג/חשון/תשע"ו</a:t>
            </a:fld>
            <a:endParaRPr lang="he-IL"/>
          </a:p>
        </p:txBody>
      </p:sp>
      <p:sp>
        <p:nvSpPr>
          <p:cNvPr id="22" name="מציין מיקום של מספר שקופית 21"/>
          <p:cNvSpPr>
            <a:spLocks noGrp="1"/>
          </p:cNvSpPr>
          <p:nvPr>
            <p:ph type="sldNum" sz="quarter" idx="15"/>
          </p:nvPr>
        </p:nvSpPr>
        <p:spPr/>
        <p:txBody>
          <a:bodyPr rtlCol="0"/>
          <a:lstStyle/>
          <a:p>
            <a:fld id="{8CF55795-15F9-498E-96DC-45DAE3529ED3}" type="slidenum">
              <a:rPr lang="he-IL" smtClean="0"/>
              <a:t>‹#›</a:t>
            </a:fld>
            <a:endParaRPr lang="he-IL"/>
          </a:p>
        </p:txBody>
      </p:sp>
      <p:sp>
        <p:nvSpPr>
          <p:cNvPr id="23" name="מציין מיקום של כותרת תחתונה 22"/>
          <p:cNvSpPr>
            <a:spLocks noGrp="1"/>
          </p:cNvSpPr>
          <p:nvPr>
            <p:ph type="ftr" sz="quarter" idx="16"/>
          </p:nvPr>
        </p:nvSpPr>
        <p:spPr/>
        <p:txBody>
          <a:bodyPr rtlCol="0"/>
          <a:lstStyle/>
          <a:p>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9" name="מחבר ישר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אליפסה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כותרת 1"/>
          <p:cNvSpPr>
            <a:spLocks noGrp="1"/>
          </p:cNvSpPr>
          <p:nvPr>
            <p:ph type="title"/>
          </p:nvPr>
        </p:nvSpPr>
        <p:spPr>
          <a:xfrm rot="5400000">
            <a:off x="3350133" y="3200400"/>
            <a:ext cx="6309360" cy="457200"/>
          </a:xfrm>
        </p:spPr>
        <p:txBody>
          <a:bodyPr anchor="b"/>
          <a:lstStyle>
            <a:lvl1pPr algn="l">
              <a:buNone/>
              <a:defRPr sz="2000" b="1"/>
            </a:lvl1pPr>
          </a:lstStyle>
          <a:p>
            <a:r>
              <a:rPr kumimoji="0" lang="he-IL" smtClean="0"/>
              <a:t>לחץ כדי לערוך סגנון כותרת של תבנית בסיס</a:t>
            </a:r>
            <a:endParaRPr kumimoji="0" lang="en-US"/>
          </a:p>
        </p:txBody>
      </p:sp>
      <p:sp>
        <p:nvSpPr>
          <p:cNvPr id="3" name="מציין מיקום של תמונה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he-IL" smtClean="0"/>
              <a:t>לחץ על הסמל כדי להוסיף תמונה</a:t>
            </a:r>
            <a:endParaRPr kumimoji="0" lang="en-US" dirty="0"/>
          </a:p>
        </p:txBody>
      </p:sp>
      <p:sp>
        <p:nvSpPr>
          <p:cNvPr id="4" name="מציין מיקום טקסט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
        <p:nvSpPr>
          <p:cNvPr id="10" name="מחבר ישר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מלבן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מחבר ישר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מחבר ישר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מחבר ישר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מציין מיקום של תאריך 16"/>
          <p:cNvSpPr>
            <a:spLocks noGrp="1"/>
          </p:cNvSpPr>
          <p:nvPr>
            <p:ph type="dt" sz="half" idx="10"/>
          </p:nvPr>
        </p:nvSpPr>
        <p:spPr/>
        <p:txBody>
          <a:bodyPr rtlCol="0"/>
          <a:lstStyle/>
          <a:p>
            <a:fld id="{33C66D3A-BF1A-4800-BA18-2C3E4F5C81E7}" type="datetimeFigureOut">
              <a:rPr lang="he-IL" smtClean="0"/>
              <a:t>כ"ג/חשון/תשע"ו</a:t>
            </a:fld>
            <a:endParaRPr lang="he-IL"/>
          </a:p>
        </p:txBody>
      </p:sp>
      <p:sp>
        <p:nvSpPr>
          <p:cNvPr id="18" name="מציין מיקום של מספר שקופית 17"/>
          <p:cNvSpPr>
            <a:spLocks noGrp="1"/>
          </p:cNvSpPr>
          <p:nvPr>
            <p:ph type="sldNum" sz="quarter" idx="11"/>
          </p:nvPr>
        </p:nvSpPr>
        <p:spPr/>
        <p:txBody>
          <a:bodyPr rtlCol="0"/>
          <a:lstStyle/>
          <a:p>
            <a:fld id="{8CF55795-15F9-498E-96DC-45DAE3529ED3}" type="slidenum">
              <a:rPr lang="he-IL" smtClean="0"/>
              <a:t>‹#›</a:t>
            </a:fld>
            <a:endParaRPr lang="he-IL"/>
          </a:p>
        </p:txBody>
      </p:sp>
      <p:sp>
        <p:nvSpPr>
          <p:cNvPr id="21" name="מציין מיקום של כותרת תחתונה 20"/>
          <p:cNvSpPr>
            <a:spLocks noGrp="1"/>
          </p:cNvSpPr>
          <p:nvPr>
            <p:ph type="ftr" sz="quarter" idx="12"/>
          </p:nvPr>
        </p:nvSpPr>
        <p:spPr/>
        <p:txBody>
          <a:bodyPr rtlCol="0"/>
          <a:lstStyle/>
          <a:p>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מחבר ישר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מציין מיקום של כותרת 21"/>
          <p:cNvSpPr>
            <a:spLocks noGrp="1"/>
          </p:cNvSpPr>
          <p:nvPr>
            <p:ph type="title"/>
          </p:nvPr>
        </p:nvSpPr>
        <p:spPr>
          <a:xfrm>
            <a:off x="457200" y="274638"/>
            <a:ext cx="7467600" cy="1143000"/>
          </a:xfrm>
          <a:prstGeom prst="rect">
            <a:avLst/>
          </a:prstGeom>
        </p:spPr>
        <p:txBody>
          <a:bodyPr vert="horz" anchor="b">
            <a:normAutofit/>
          </a:bodyPr>
          <a:lstStyle/>
          <a:p>
            <a:r>
              <a:rPr kumimoji="0" lang="he-IL" smtClean="0"/>
              <a:t>לחץ כדי לערוך סגנון כותרת של תבנית בסיס</a:t>
            </a:r>
            <a:endParaRPr kumimoji="0" lang="en-US"/>
          </a:p>
        </p:txBody>
      </p:sp>
      <p:sp>
        <p:nvSpPr>
          <p:cNvPr id="13" name="מציין מיקום טקסט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4" name="מציין מיקום של תאריך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3C66D3A-BF1A-4800-BA18-2C3E4F5C81E7}" type="datetimeFigureOut">
              <a:rPr lang="he-IL" smtClean="0"/>
              <a:t>כ"ג/חשון/תשע"ו</a:t>
            </a:fld>
            <a:endParaRPr lang="he-IL"/>
          </a:p>
        </p:txBody>
      </p:sp>
      <p:sp>
        <p:nvSpPr>
          <p:cNvPr id="3" name="מציין מיקום של כותרת תחתונה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he-IL"/>
          </a:p>
        </p:txBody>
      </p:sp>
      <p:sp>
        <p:nvSpPr>
          <p:cNvPr id="7" name="מחבר ישר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מחבר ישר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מלבן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מחבר ישר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אליפסה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מציין מיקום של מספר שקופית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CF55795-15F9-498E-96DC-45DAE3529ED3}"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5iE656Mhs8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03673" y="260648"/>
            <a:ext cx="7467600" cy="1143000"/>
          </a:xfrm>
        </p:spPr>
        <p:txBody>
          <a:bodyPr>
            <a:normAutofit/>
          </a:bodyPr>
          <a:lstStyle/>
          <a:p>
            <a:pPr algn="ctr"/>
            <a:r>
              <a:rPr lang="he-IL" sz="6600" b="1" dirty="0" smtClean="0"/>
              <a:t>כללים למעגלי שיח</a:t>
            </a:r>
            <a:endParaRPr lang="he-IL" sz="6600" b="1" dirty="0"/>
          </a:p>
        </p:txBody>
      </p:sp>
      <p:sp>
        <p:nvSpPr>
          <p:cNvPr id="4" name="מציין מיקום תוכן 2"/>
          <p:cNvSpPr>
            <a:spLocks noGrp="1"/>
          </p:cNvSpPr>
          <p:nvPr>
            <p:ph sz="quarter" idx="1"/>
          </p:nvPr>
        </p:nvSpPr>
        <p:spPr>
          <a:xfrm>
            <a:off x="683568" y="1340768"/>
            <a:ext cx="7643192" cy="5040560"/>
          </a:xfrm>
        </p:spPr>
        <p:txBody>
          <a:bodyPr>
            <a:normAutofit fontScale="77500" lnSpcReduction="20000"/>
          </a:bodyPr>
          <a:lstStyle/>
          <a:p>
            <a:pPr marL="274320" indent="-274320" eaLnBrk="1" fontAlgn="auto" hangingPunct="1">
              <a:spcAft>
                <a:spcPts val="0"/>
              </a:spcAft>
              <a:buFont typeface="Wingdings"/>
              <a:buChar char=""/>
              <a:defRPr/>
            </a:pPr>
            <a:endParaRPr lang="he-IL" sz="3200" b="1" dirty="0" smtClean="0">
              <a:solidFill>
                <a:srgbClr val="FF0000"/>
              </a:solidFill>
              <a:latin typeface="Arial Black" pitchFamily="34" charset="0"/>
            </a:endParaRPr>
          </a:p>
          <a:p>
            <a:pPr marL="274320" indent="-274320" eaLnBrk="1" fontAlgn="auto" hangingPunct="1">
              <a:spcAft>
                <a:spcPts val="0"/>
              </a:spcAft>
              <a:buFont typeface="Wingdings"/>
              <a:buChar char=""/>
              <a:defRPr/>
            </a:pPr>
            <a:r>
              <a:rPr lang="he-IL" sz="2600" b="1" dirty="0" smtClean="0">
                <a:latin typeface="Tahoma" panose="020B0604030504040204" pitchFamily="34" charset="0"/>
                <a:ea typeface="Tahoma" panose="020B0604030504040204" pitchFamily="34" charset="0"/>
                <a:cs typeface="Tahoma" panose="020B0604030504040204" pitchFamily="34" charset="0"/>
              </a:rPr>
              <a:t>לכל תלמיד יש זכות דיבור ע"פ סדר הישיבה.</a:t>
            </a:r>
          </a:p>
          <a:p>
            <a:pPr marL="274320" indent="-274320" eaLnBrk="1" fontAlgn="auto" hangingPunct="1">
              <a:spcAft>
                <a:spcPts val="0"/>
              </a:spcAft>
              <a:buFont typeface="Wingdings"/>
              <a:buChar char=""/>
              <a:defRPr/>
            </a:pPr>
            <a:r>
              <a:rPr lang="he-IL" sz="2600" b="1" dirty="0" smtClean="0">
                <a:latin typeface="Tahoma" panose="020B0604030504040204" pitchFamily="34" charset="0"/>
                <a:ea typeface="Tahoma" panose="020B0604030504040204" pitchFamily="34" charset="0"/>
                <a:cs typeface="Tahoma" panose="020B0604030504040204" pitchFamily="34" charset="0"/>
              </a:rPr>
              <a:t>לכל דובר יינתן זמן דיבור שווה.</a:t>
            </a:r>
          </a:p>
          <a:p>
            <a:pPr marL="274320" indent="-274320" eaLnBrk="1" fontAlgn="auto" hangingPunct="1">
              <a:spcAft>
                <a:spcPts val="0"/>
              </a:spcAft>
              <a:buFont typeface="Wingdings"/>
              <a:buChar char=""/>
              <a:defRPr/>
            </a:pPr>
            <a:r>
              <a:rPr lang="he-IL" sz="2600" b="1" dirty="0" smtClean="0">
                <a:latin typeface="Tahoma" panose="020B0604030504040204" pitchFamily="34" charset="0"/>
                <a:ea typeface="Tahoma" panose="020B0604030504040204" pitchFamily="34" charset="0"/>
                <a:cs typeface="Tahoma" panose="020B0604030504040204" pitchFamily="34" charset="0"/>
              </a:rPr>
              <a:t>נאפשר לדובר לומר את דבריו ללא הפרעה.</a:t>
            </a:r>
          </a:p>
          <a:p>
            <a:pPr marL="274320" indent="-274320" eaLnBrk="1" fontAlgn="auto" hangingPunct="1">
              <a:spcAft>
                <a:spcPts val="0"/>
              </a:spcAft>
              <a:buFont typeface="Wingdings"/>
              <a:buChar char=""/>
              <a:defRPr/>
            </a:pPr>
            <a:r>
              <a:rPr lang="he-IL" sz="2600" b="1" dirty="0" smtClean="0">
                <a:latin typeface="Tahoma" panose="020B0604030504040204" pitchFamily="34" charset="0"/>
                <a:ea typeface="Tahoma" panose="020B0604030504040204" pitchFamily="34" charset="0"/>
                <a:cs typeface="Tahoma" panose="020B0604030504040204" pitchFamily="34" charset="0"/>
              </a:rPr>
              <a:t>נקשיב לדובר תוך שמירה על קשר עין </a:t>
            </a:r>
            <a:r>
              <a:rPr lang="he-IL" sz="2600" b="1" dirty="0" err="1" smtClean="0">
                <a:latin typeface="Tahoma" panose="020B0604030504040204" pitchFamily="34" charset="0"/>
                <a:ea typeface="Tahoma" panose="020B0604030504040204" pitchFamily="34" charset="0"/>
                <a:cs typeface="Tahoma" panose="020B0604030504040204" pitchFamily="34" charset="0"/>
              </a:rPr>
              <a:t>איתו</a:t>
            </a:r>
            <a:r>
              <a:rPr lang="he-IL" sz="2600" b="1" dirty="0" smtClean="0">
                <a:latin typeface="Tahoma" panose="020B0604030504040204" pitchFamily="34" charset="0"/>
                <a:ea typeface="Tahoma" panose="020B0604030504040204" pitchFamily="34" charset="0"/>
                <a:cs typeface="Tahoma" panose="020B0604030504040204" pitchFamily="34" charset="0"/>
              </a:rPr>
              <a:t>.</a:t>
            </a:r>
          </a:p>
          <a:p>
            <a:pPr marL="274320" indent="-274320" eaLnBrk="1" fontAlgn="auto" hangingPunct="1">
              <a:spcAft>
                <a:spcPts val="0"/>
              </a:spcAft>
              <a:buFont typeface="Wingdings"/>
              <a:buChar char=""/>
              <a:defRPr/>
            </a:pPr>
            <a:r>
              <a:rPr lang="he-IL" sz="2600" b="1" dirty="0" smtClean="0">
                <a:latin typeface="Tahoma" panose="020B0604030504040204" pitchFamily="34" charset="0"/>
                <a:ea typeface="Tahoma" panose="020B0604030504040204" pitchFamily="34" charset="0"/>
                <a:cs typeface="Tahoma" panose="020B0604030504040204" pitchFamily="34" charset="0"/>
              </a:rPr>
              <a:t>ניתן לדלג על תור של מי שאיננו מעוניין לדבר.</a:t>
            </a:r>
          </a:p>
          <a:p>
            <a:pPr marL="274320" indent="-274320" eaLnBrk="1" fontAlgn="auto" hangingPunct="1">
              <a:spcAft>
                <a:spcPts val="0"/>
              </a:spcAft>
              <a:buFont typeface="Wingdings"/>
              <a:buChar char=""/>
              <a:defRPr/>
            </a:pPr>
            <a:r>
              <a:rPr lang="he-IL" sz="2600" b="1" dirty="0" smtClean="0">
                <a:latin typeface="Tahoma" panose="020B0604030504040204" pitchFamily="34" charset="0"/>
                <a:ea typeface="Tahoma" panose="020B0604030504040204" pitchFamily="34" charset="0"/>
                <a:cs typeface="Tahoma" panose="020B0604030504040204" pitchFamily="34" charset="0"/>
              </a:rPr>
              <a:t>לא עוזבים את מעגל השיח.</a:t>
            </a:r>
          </a:p>
          <a:p>
            <a:pPr marL="274320" indent="-274320" eaLnBrk="1" fontAlgn="auto" hangingPunct="1">
              <a:spcAft>
                <a:spcPts val="0"/>
              </a:spcAft>
              <a:buFont typeface="Wingdings"/>
              <a:buChar char=""/>
              <a:defRPr/>
            </a:pPr>
            <a:r>
              <a:rPr lang="he-IL" sz="2600" b="1" dirty="0" smtClean="0">
                <a:latin typeface="Tahoma" panose="020B0604030504040204" pitchFamily="34" charset="0"/>
                <a:ea typeface="Tahoma" panose="020B0604030504040204" pitchFamily="34" charset="0"/>
                <a:cs typeface="Tahoma" panose="020B0604030504040204" pitchFamily="34" charset="0"/>
              </a:rPr>
              <a:t>מדברים בכבוד, בנועם ובדרך ארץ.</a:t>
            </a:r>
          </a:p>
          <a:p>
            <a:pPr marL="274320" indent="-274320" eaLnBrk="1" fontAlgn="auto" hangingPunct="1">
              <a:spcAft>
                <a:spcPts val="0"/>
              </a:spcAft>
              <a:buFont typeface="Wingdings"/>
              <a:buChar char=""/>
              <a:defRPr/>
            </a:pPr>
            <a:r>
              <a:rPr lang="he-IL" sz="2600" b="1" dirty="0" smtClean="0">
                <a:latin typeface="Tahoma" panose="020B0604030504040204" pitchFamily="34" charset="0"/>
                <a:ea typeface="Tahoma" panose="020B0604030504040204" pitchFamily="34" charset="0"/>
                <a:cs typeface="Tahoma" panose="020B0604030504040204" pitchFamily="34" charset="0"/>
              </a:rPr>
              <a:t>כל אחד מביע את דעתו האישית- מדבר בשם עצמו בלבד.</a:t>
            </a:r>
          </a:p>
          <a:p>
            <a:pPr marL="0" indent="0" eaLnBrk="1" fontAlgn="auto" hangingPunct="1">
              <a:spcAft>
                <a:spcPts val="0"/>
              </a:spcAft>
              <a:buNone/>
              <a:defRPr/>
            </a:pPr>
            <a:endParaRPr lang="he-IL" sz="3200" b="1" dirty="0" smtClean="0">
              <a:solidFill>
                <a:srgbClr val="FF0000"/>
              </a:solidFill>
              <a:latin typeface="Arial Black" pitchFamily="34" charset="0"/>
            </a:endParaRPr>
          </a:p>
          <a:p>
            <a:pPr marL="0" indent="0" eaLnBrk="1" fontAlgn="auto" hangingPunct="1">
              <a:spcAft>
                <a:spcPts val="0"/>
              </a:spcAft>
              <a:buNone/>
              <a:defRPr/>
            </a:pPr>
            <a:r>
              <a:rPr lang="he-IL" sz="3200" b="1" dirty="0" smtClean="0">
                <a:solidFill>
                  <a:srgbClr val="FF0000"/>
                </a:solidFill>
                <a:latin typeface="Arial Black" pitchFamily="34" charset="0"/>
              </a:rPr>
              <a:t>חשוב שכולם ירגישו נוח במעגל ולכן</a:t>
            </a:r>
          </a:p>
          <a:p>
            <a:pPr marL="0" indent="0" eaLnBrk="1" fontAlgn="auto" hangingPunct="1">
              <a:spcAft>
                <a:spcPts val="0"/>
              </a:spcAft>
              <a:buNone/>
              <a:defRPr/>
            </a:pPr>
            <a:r>
              <a:rPr lang="he-IL" dirty="0" smtClean="0">
                <a:latin typeface="Arial Black" pitchFamily="34" charset="0"/>
              </a:rPr>
              <a:t>                                          </a:t>
            </a:r>
            <a:r>
              <a:rPr lang="he-IL" sz="5400" b="1" dirty="0" smtClean="0">
                <a:solidFill>
                  <a:srgbClr val="C00000"/>
                </a:solidFill>
                <a:latin typeface="Arial Black" pitchFamily="34" charset="0"/>
              </a:rPr>
              <a:t>נשמור כולנו על</a:t>
            </a:r>
          </a:p>
          <a:p>
            <a:pPr marL="274320" indent="-274320" eaLnBrk="1" fontAlgn="auto" hangingPunct="1">
              <a:spcAft>
                <a:spcPts val="0"/>
              </a:spcAft>
              <a:buFont typeface="Wingdings"/>
              <a:buNone/>
              <a:defRPr/>
            </a:pPr>
            <a:r>
              <a:rPr lang="he-IL" sz="5400" b="1" dirty="0" smtClean="0">
                <a:solidFill>
                  <a:srgbClr val="C00000"/>
                </a:solidFill>
                <a:latin typeface="Arial Black" pitchFamily="34" charset="0"/>
              </a:rPr>
              <a:t>                   תרבות הדיבור!</a:t>
            </a:r>
            <a:r>
              <a:rPr lang="he-IL" b="1" dirty="0" smtClean="0">
                <a:solidFill>
                  <a:srgbClr val="C00000"/>
                </a:solidFill>
                <a:latin typeface="Arial Black" pitchFamily="34" charset="0"/>
              </a:rPr>
              <a:t>    </a:t>
            </a:r>
            <a:endParaRPr lang="he-IL" b="1" dirty="0">
              <a:solidFill>
                <a:srgbClr val="C00000"/>
              </a:solidFill>
              <a:latin typeface="Arial Black" pitchFamily="34" charset="0"/>
            </a:endParaRPr>
          </a:p>
        </p:txBody>
      </p:sp>
      <p:pic>
        <p:nvPicPr>
          <p:cNvPr id="2050" name="Picture 2" descr="http://www.files.org.il/BRPortalStorage/a/32/11/08-bGpR8fXI0A.png"/>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0" b="97170" l="87410" r="99794"/>
                    </a14:imgEffect>
                  </a14:imgLayer>
                </a14:imgProps>
              </a:ext>
              <a:ext uri="{28A0092B-C50C-407E-A947-70E740481C1C}">
                <a14:useLocalDpi xmlns:a14="http://schemas.microsoft.com/office/drawing/2010/main" val="0"/>
              </a:ext>
            </a:extLst>
          </a:blip>
          <a:srcRect l="87717"/>
          <a:stretch/>
        </p:blipFill>
        <p:spPr bwMode="auto">
          <a:xfrm>
            <a:off x="-66805" y="0"/>
            <a:ext cx="1505447" cy="1340768"/>
          </a:xfrm>
          <a:prstGeom prst="rect">
            <a:avLst/>
          </a:prstGeom>
          <a:noFill/>
          <a:extLst>
            <a:ext uri="{909E8E84-426E-40DD-AFC4-6F175D3DCCD1}">
              <a14:hiddenFill xmlns:a14="http://schemas.microsoft.com/office/drawing/2010/main">
                <a:solidFill>
                  <a:srgbClr val="FFFFFF"/>
                </a:solidFill>
              </a14:hiddenFill>
            </a:ext>
          </a:extLst>
        </p:spPr>
      </p:pic>
      <p:pic>
        <p:nvPicPr>
          <p:cNvPr id="8" name="תמונה 7" descr="סמל של בית הספר2"/>
          <p:cNvPicPr/>
          <p:nvPr/>
        </p:nvPicPr>
        <p:blipFill>
          <a:blip r:embed="rId4">
            <a:extLst>
              <a:ext uri="{28A0092B-C50C-407E-A947-70E740481C1C}">
                <a14:useLocalDpi xmlns:a14="http://schemas.microsoft.com/office/drawing/2010/main" val="0"/>
              </a:ext>
            </a:extLst>
          </a:blip>
          <a:srcRect/>
          <a:stretch>
            <a:fillRect/>
          </a:stretch>
        </p:blipFill>
        <p:spPr bwMode="auto">
          <a:xfrm>
            <a:off x="7668344" y="69168"/>
            <a:ext cx="1021457" cy="1271600"/>
          </a:xfrm>
          <a:prstGeom prst="rect">
            <a:avLst/>
          </a:prstGeom>
          <a:noFill/>
          <a:ln>
            <a:noFill/>
          </a:ln>
        </p:spPr>
      </p:pic>
      <p:pic>
        <p:nvPicPr>
          <p:cNvPr id="1026" name="Picture 2" descr="http://cms.education.gov.il/NR/rdonlyres/9F2C5A14-6ADB-4EDA-8175-A1535EAC2D6B/104810/heshvan.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536" y="1916832"/>
            <a:ext cx="1704975" cy="162877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95536" y="5949280"/>
            <a:ext cx="1944216" cy="369332"/>
          </a:xfrm>
          <a:prstGeom prst="rect">
            <a:avLst/>
          </a:prstGeom>
          <a:noFill/>
        </p:spPr>
        <p:txBody>
          <a:bodyPr wrap="square" rtlCol="1">
            <a:spAutoFit/>
          </a:bodyPr>
          <a:lstStyle/>
          <a:p>
            <a:r>
              <a:rPr lang="he-IL" dirty="0" smtClean="0">
                <a:solidFill>
                  <a:schemeClr val="accent5">
                    <a:lumMod val="75000"/>
                  </a:schemeClr>
                </a:solidFill>
              </a:rPr>
              <a:t>בי"ס יוספטל - אזור</a:t>
            </a:r>
            <a:endParaRPr lang="he-IL" dirty="0">
              <a:solidFill>
                <a:schemeClr val="accent5">
                  <a:lumMod val="75000"/>
                </a:schemeClr>
              </a:solidFill>
            </a:endParaRPr>
          </a:p>
        </p:txBody>
      </p:sp>
    </p:spTree>
    <p:extLst>
      <p:ext uri="{BB962C8B-B14F-4D97-AF65-F5344CB8AC3E}">
        <p14:creationId xmlns:p14="http://schemas.microsoft.com/office/powerpoint/2010/main" val="1173836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107950" y="1556792"/>
            <a:ext cx="8459788" cy="1655762"/>
          </a:xfrm>
          <a:prstGeom prst="rect">
            <a:avLst/>
          </a:prstGeom>
        </p:spPr>
        <p:txBody>
          <a:bodyPr vert="horz" wrap="square" lIns="91440" tIns="45720" rIns="91440" bIns="45720" numCol="1" rtlCol="1" anchor="b" anchorCtr="0" compatLnSpc="1">
            <a:prstTxWarp prst="textNoShape">
              <a:avLst/>
            </a:prstTxWarp>
            <a:noAutofit/>
          </a:bodyPr>
          <a:lstStyle>
            <a:lvl1pPr algn="l" rtl="1" fontAlgn="base">
              <a:spcBef>
                <a:spcPct val="0"/>
              </a:spcBef>
              <a:spcAft>
                <a:spcPct val="0"/>
              </a:spcAft>
              <a:defRPr sz="3000" b="1" kern="1200" cap="small">
                <a:solidFill>
                  <a:schemeClr val="tx2"/>
                </a:solidFill>
                <a:latin typeface="+mj-lt"/>
                <a:ea typeface="+mj-ea"/>
                <a:cs typeface="+mj-cs"/>
              </a:defRPr>
            </a:lvl1pPr>
            <a:lvl2pPr algn="l" rtl="1" fontAlgn="base">
              <a:spcBef>
                <a:spcPct val="0"/>
              </a:spcBef>
              <a:spcAft>
                <a:spcPct val="0"/>
              </a:spcAft>
              <a:defRPr sz="3000">
                <a:solidFill>
                  <a:schemeClr val="tx2"/>
                </a:solidFill>
                <a:latin typeface="Century Schoolbook" pitchFamily="18" charset="0"/>
                <a:cs typeface="Times New Roman" pitchFamily="18" charset="0"/>
              </a:defRPr>
            </a:lvl2pPr>
            <a:lvl3pPr algn="l" rtl="1" fontAlgn="base">
              <a:spcBef>
                <a:spcPct val="0"/>
              </a:spcBef>
              <a:spcAft>
                <a:spcPct val="0"/>
              </a:spcAft>
              <a:defRPr sz="3000">
                <a:solidFill>
                  <a:schemeClr val="tx2"/>
                </a:solidFill>
                <a:latin typeface="Century Schoolbook" pitchFamily="18" charset="0"/>
                <a:cs typeface="Times New Roman" pitchFamily="18" charset="0"/>
              </a:defRPr>
            </a:lvl3pPr>
            <a:lvl4pPr algn="l" rtl="1" fontAlgn="base">
              <a:spcBef>
                <a:spcPct val="0"/>
              </a:spcBef>
              <a:spcAft>
                <a:spcPct val="0"/>
              </a:spcAft>
              <a:defRPr sz="3000">
                <a:solidFill>
                  <a:schemeClr val="tx2"/>
                </a:solidFill>
                <a:latin typeface="Century Schoolbook" pitchFamily="18" charset="0"/>
                <a:cs typeface="Times New Roman" pitchFamily="18" charset="0"/>
              </a:defRPr>
            </a:lvl4pPr>
            <a:lvl5pPr algn="l" rtl="1" fontAlgn="base">
              <a:spcBef>
                <a:spcPct val="0"/>
              </a:spcBef>
              <a:spcAft>
                <a:spcPct val="0"/>
              </a:spcAft>
              <a:defRPr sz="3000">
                <a:solidFill>
                  <a:schemeClr val="tx2"/>
                </a:solidFill>
                <a:latin typeface="Century Schoolbook" pitchFamily="18" charset="0"/>
                <a:cs typeface="Times New Roman" pitchFamily="18" charset="0"/>
              </a:defRPr>
            </a:lvl5pPr>
            <a:lvl6pPr marL="457200" algn="l" rtl="1" fontAlgn="base">
              <a:spcBef>
                <a:spcPct val="0"/>
              </a:spcBef>
              <a:spcAft>
                <a:spcPct val="0"/>
              </a:spcAft>
              <a:defRPr sz="3000">
                <a:solidFill>
                  <a:schemeClr val="tx2"/>
                </a:solidFill>
                <a:latin typeface="Century Schoolbook" pitchFamily="18" charset="0"/>
                <a:cs typeface="Times New Roman" pitchFamily="18" charset="0"/>
              </a:defRPr>
            </a:lvl6pPr>
            <a:lvl7pPr marL="914400" algn="l" rtl="1" fontAlgn="base">
              <a:spcBef>
                <a:spcPct val="0"/>
              </a:spcBef>
              <a:spcAft>
                <a:spcPct val="0"/>
              </a:spcAft>
              <a:defRPr sz="3000">
                <a:solidFill>
                  <a:schemeClr val="tx2"/>
                </a:solidFill>
                <a:latin typeface="Century Schoolbook" pitchFamily="18" charset="0"/>
                <a:cs typeface="Times New Roman" pitchFamily="18" charset="0"/>
              </a:defRPr>
            </a:lvl7pPr>
            <a:lvl8pPr marL="1371600" algn="l" rtl="1" fontAlgn="base">
              <a:spcBef>
                <a:spcPct val="0"/>
              </a:spcBef>
              <a:spcAft>
                <a:spcPct val="0"/>
              </a:spcAft>
              <a:defRPr sz="3000">
                <a:solidFill>
                  <a:schemeClr val="tx2"/>
                </a:solidFill>
                <a:latin typeface="Century Schoolbook" pitchFamily="18" charset="0"/>
                <a:cs typeface="Times New Roman" pitchFamily="18" charset="0"/>
              </a:defRPr>
            </a:lvl8pPr>
            <a:lvl9pPr marL="1828800" algn="l" rtl="1" fontAlgn="base">
              <a:spcBef>
                <a:spcPct val="0"/>
              </a:spcBef>
              <a:spcAft>
                <a:spcPct val="0"/>
              </a:spcAft>
              <a:defRPr sz="3000">
                <a:solidFill>
                  <a:schemeClr val="tx2"/>
                </a:solidFill>
                <a:latin typeface="Century Schoolbook" pitchFamily="18" charset="0"/>
                <a:cs typeface="Times New Roman" pitchFamily="18" charset="0"/>
              </a:defRPr>
            </a:lvl9p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he-IL" sz="8000" b="1" i="0" u="none" strike="noStrike" kern="1200" cap="small" spc="0" normalizeH="0" baseline="0" noProof="0" dirty="0" smtClean="0">
                <a:ln>
                  <a:noFill/>
                </a:ln>
                <a:solidFill>
                  <a:srgbClr val="231B87"/>
                </a:solidFill>
                <a:effectLst>
                  <a:outerShdw blurRad="38100" dist="38100" dir="2700000" algn="tl">
                    <a:srgbClr val="000000">
                      <a:alpha val="43137"/>
                    </a:srgbClr>
                  </a:outerShdw>
                </a:effectLst>
                <a:uLnTx/>
                <a:uFillTx/>
                <a:latin typeface="Century Schoolbook"/>
                <a:ea typeface="+mj-ea"/>
                <a:cs typeface="Times New Roman"/>
              </a:rPr>
              <a:t/>
            </a:r>
            <a:br>
              <a:rPr kumimoji="0" lang="he-IL" sz="8000" b="1" i="0" u="none" strike="noStrike" kern="1200" cap="small" spc="0" normalizeH="0" baseline="0" noProof="0" dirty="0" smtClean="0">
                <a:ln>
                  <a:noFill/>
                </a:ln>
                <a:solidFill>
                  <a:srgbClr val="231B87"/>
                </a:solidFill>
                <a:effectLst>
                  <a:outerShdw blurRad="38100" dist="38100" dir="2700000" algn="tl">
                    <a:srgbClr val="000000">
                      <a:alpha val="43137"/>
                    </a:srgbClr>
                  </a:outerShdw>
                </a:effectLst>
                <a:uLnTx/>
                <a:uFillTx/>
                <a:latin typeface="Century Schoolbook"/>
                <a:ea typeface="+mj-ea"/>
                <a:cs typeface="Times New Roman"/>
              </a:rPr>
            </a:br>
            <a:r>
              <a:rPr kumimoji="0" lang="he-IL" sz="8000" b="1" i="0" u="none" strike="noStrike" kern="1200" cap="small" spc="0" normalizeH="0" baseline="0" noProof="0" dirty="0" smtClean="0">
                <a:ln>
                  <a:noFill/>
                </a:ln>
                <a:solidFill>
                  <a:srgbClr val="231B87"/>
                </a:solidFill>
                <a:effectLst>
                  <a:outerShdw blurRad="38100" dist="38100" dir="2700000" algn="tl">
                    <a:srgbClr val="000000">
                      <a:alpha val="43137"/>
                    </a:srgbClr>
                  </a:outerShdw>
                </a:effectLst>
                <a:uLnTx/>
                <a:uFillTx/>
                <a:latin typeface="Century Schoolbook"/>
                <a:ea typeface="+mj-ea"/>
                <a:cs typeface="Times New Roman"/>
              </a:rPr>
              <a:t/>
            </a:r>
            <a:br>
              <a:rPr kumimoji="0" lang="he-IL" sz="8000" b="1" i="0" u="none" strike="noStrike" kern="1200" cap="small" spc="0" normalizeH="0" baseline="0" noProof="0" dirty="0" smtClean="0">
                <a:ln>
                  <a:noFill/>
                </a:ln>
                <a:solidFill>
                  <a:srgbClr val="231B87"/>
                </a:solidFill>
                <a:effectLst>
                  <a:outerShdw blurRad="38100" dist="38100" dir="2700000" algn="tl">
                    <a:srgbClr val="000000">
                      <a:alpha val="43137"/>
                    </a:srgbClr>
                  </a:outerShdw>
                </a:effectLst>
                <a:uLnTx/>
                <a:uFillTx/>
                <a:latin typeface="Century Schoolbook"/>
                <a:ea typeface="+mj-ea"/>
                <a:cs typeface="Times New Roman"/>
              </a:rPr>
            </a:br>
            <a:r>
              <a:rPr kumimoji="0" lang="he-IL" sz="8000" b="1" i="0" u="none" strike="noStrike" kern="1200" cap="small" spc="0" normalizeH="0" baseline="0" noProof="0" dirty="0" smtClean="0">
                <a:ln>
                  <a:noFill/>
                </a:ln>
                <a:solidFill>
                  <a:srgbClr val="231B87"/>
                </a:solidFill>
                <a:effectLst>
                  <a:outerShdw blurRad="38100" dist="38100" dir="2700000" algn="tl">
                    <a:srgbClr val="000000">
                      <a:alpha val="43137"/>
                    </a:srgbClr>
                  </a:outerShdw>
                </a:effectLst>
                <a:uLnTx/>
                <a:uFillTx/>
                <a:latin typeface="Century Schoolbook"/>
                <a:ea typeface="+mj-ea"/>
                <a:cs typeface="Times New Roman"/>
              </a:rPr>
              <a:t/>
            </a:r>
            <a:br>
              <a:rPr kumimoji="0" lang="he-IL" sz="8000" b="1" i="0" u="none" strike="noStrike" kern="1200" cap="small" spc="0" normalizeH="0" baseline="0" noProof="0" dirty="0" smtClean="0">
                <a:ln>
                  <a:noFill/>
                </a:ln>
                <a:solidFill>
                  <a:srgbClr val="231B87"/>
                </a:solidFill>
                <a:effectLst>
                  <a:outerShdw blurRad="38100" dist="38100" dir="2700000" algn="tl">
                    <a:srgbClr val="000000">
                      <a:alpha val="43137"/>
                    </a:srgbClr>
                  </a:outerShdw>
                </a:effectLst>
                <a:uLnTx/>
                <a:uFillTx/>
                <a:latin typeface="Century Schoolbook"/>
                <a:ea typeface="+mj-ea"/>
                <a:cs typeface="Times New Roman"/>
              </a:rPr>
            </a:br>
            <a:r>
              <a:rPr kumimoji="0" lang="he-IL" sz="8000" b="1" i="0" u="none" strike="noStrike" kern="1200" cap="small" spc="0" normalizeH="0" baseline="0" noProof="0" dirty="0" smtClean="0">
                <a:ln>
                  <a:noFill/>
                </a:ln>
                <a:solidFill>
                  <a:srgbClr val="231B87"/>
                </a:solidFill>
                <a:effectLst>
                  <a:outerShdw blurRad="38100" dist="38100" dir="2700000" algn="tl">
                    <a:srgbClr val="000000">
                      <a:alpha val="43137"/>
                    </a:srgbClr>
                  </a:outerShdw>
                </a:effectLst>
                <a:uLnTx/>
                <a:uFillTx/>
                <a:latin typeface="Century Schoolbook"/>
                <a:ea typeface="+mj-ea"/>
                <a:cs typeface="Times New Roman"/>
              </a:rPr>
              <a:t>יום הזיכרון ה- 20 </a:t>
            </a:r>
          </a:p>
          <a:p>
            <a:pPr marL="0" marR="0" lvl="0" indent="0" algn="r" defTabSz="914400" rtl="1" eaLnBrk="1" fontAlgn="auto" latinLnBrk="0" hangingPunct="1">
              <a:lnSpc>
                <a:spcPct val="100000"/>
              </a:lnSpc>
              <a:spcBef>
                <a:spcPct val="0"/>
              </a:spcBef>
              <a:spcAft>
                <a:spcPts val="0"/>
              </a:spcAft>
              <a:buClrTx/>
              <a:buSzTx/>
              <a:buFontTx/>
              <a:buNone/>
              <a:tabLst/>
              <a:defRPr/>
            </a:pPr>
            <a:r>
              <a:rPr lang="he-IL" sz="8000" dirty="0" smtClean="0">
                <a:solidFill>
                  <a:srgbClr val="231B87"/>
                </a:solidFill>
                <a:effectLst>
                  <a:outerShdw blurRad="38100" dist="38100" dir="2700000" algn="tl">
                    <a:srgbClr val="000000">
                      <a:alpha val="43137"/>
                    </a:srgbClr>
                  </a:outerShdw>
                </a:effectLst>
                <a:latin typeface="Century Schoolbook"/>
                <a:cs typeface="Times New Roman"/>
              </a:rPr>
              <a:t>ליצחק רבין</a:t>
            </a:r>
          </a:p>
          <a:p>
            <a:pPr marL="0" marR="0" lvl="0" indent="0" algn="r" defTabSz="914400" rtl="1" eaLnBrk="1" fontAlgn="auto" latinLnBrk="0" hangingPunct="1">
              <a:lnSpc>
                <a:spcPct val="100000"/>
              </a:lnSpc>
              <a:spcBef>
                <a:spcPct val="0"/>
              </a:spcBef>
              <a:spcAft>
                <a:spcPts val="0"/>
              </a:spcAft>
              <a:buClrTx/>
              <a:buSzTx/>
              <a:buFontTx/>
              <a:buNone/>
              <a:tabLst/>
              <a:defRPr/>
            </a:pPr>
            <a:r>
              <a:rPr kumimoji="0" lang="he-IL" sz="3600" b="1" i="0" u="none" strike="noStrike" kern="1200" cap="small" spc="0" normalizeH="0" baseline="0" noProof="0" dirty="0" smtClean="0">
                <a:ln>
                  <a:noFill/>
                </a:ln>
                <a:solidFill>
                  <a:srgbClr val="231B87"/>
                </a:solidFill>
                <a:effectLst>
                  <a:outerShdw blurRad="38100" dist="38100" dir="2700000" algn="tl">
                    <a:srgbClr val="000000">
                      <a:alpha val="43137"/>
                    </a:srgbClr>
                  </a:outerShdw>
                </a:effectLst>
                <a:uLnTx/>
                <a:uFillTx/>
                <a:latin typeface="Century Schoolbook"/>
                <a:ea typeface="+mj-ea"/>
                <a:cs typeface="Times New Roman"/>
              </a:rPr>
              <a:t>י"ב חשון תשע"ו </a:t>
            </a:r>
          </a:p>
        </p:txBody>
      </p:sp>
      <p:pic>
        <p:nvPicPr>
          <p:cNvPr id="1026" name="Picture 2" descr="http://cms.education.gov.il/NR/rdonlyres/F8522357-CD98-4C0A-85AB-89B14306D8B8/202074/rabinallwhi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3717032"/>
            <a:ext cx="6569798" cy="287428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5" name="TextBox 4"/>
          <p:cNvSpPr txBox="1"/>
          <p:nvPr/>
        </p:nvSpPr>
        <p:spPr>
          <a:xfrm>
            <a:off x="395536" y="5949280"/>
            <a:ext cx="1944216" cy="369332"/>
          </a:xfrm>
          <a:prstGeom prst="rect">
            <a:avLst/>
          </a:prstGeom>
          <a:noFill/>
        </p:spPr>
        <p:txBody>
          <a:bodyPr wrap="square" rtlCol="1">
            <a:spAutoFit/>
          </a:bodyPr>
          <a:lstStyle/>
          <a:p>
            <a:r>
              <a:rPr lang="he-IL" dirty="0" smtClean="0">
                <a:solidFill>
                  <a:schemeClr val="accent5">
                    <a:lumMod val="75000"/>
                  </a:schemeClr>
                </a:solidFill>
              </a:rPr>
              <a:t>בי"ס יוספטל - אזור</a:t>
            </a:r>
            <a:endParaRPr lang="he-IL" dirty="0">
              <a:solidFill>
                <a:schemeClr val="accent5">
                  <a:lumMod val="75000"/>
                </a:schemeClr>
              </a:solidFill>
            </a:endParaRPr>
          </a:p>
        </p:txBody>
      </p:sp>
    </p:spTree>
    <p:extLst>
      <p:ext uri="{BB962C8B-B14F-4D97-AF65-F5344CB8AC3E}">
        <p14:creationId xmlns:p14="http://schemas.microsoft.com/office/powerpoint/2010/main" val="1923276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193" descr="http://www.orianit.edu-negev.gov.il/Sigaltp/cp/homepage/Images/rabi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8640"/>
            <a:ext cx="2518609" cy="3409857"/>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3" name="מציין מיקום תוכן 2"/>
          <p:cNvSpPr>
            <a:spLocks noGrp="1"/>
          </p:cNvSpPr>
          <p:nvPr>
            <p:ph sz="quarter" idx="1"/>
          </p:nvPr>
        </p:nvSpPr>
        <p:spPr>
          <a:xfrm>
            <a:off x="1477153" y="0"/>
            <a:ext cx="7467600" cy="6120680"/>
          </a:xfrm>
        </p:spPr>
        <p:txBody>
          <a:bodyPr>
            <a:normAutofit fontScale="85000" lnSpcReduction="20000"/>
          </a:bodyPr>
          <a:lstStyle/>
          <a:p>
            <a:pPr>
              <a:lnSpc>
                <a:spcPct val="150000"/>
              </a:lnSpc>
            </a:pPr>
            <a:r>
              <a:rPr lang="he-IL" sz="3000" b="1" dirty="0">
                <a:latin typeface="David"/>
                <a:ea typeface="Calibri"/>
                <a:cs typeface="David"/>
              </a:rPr>
              <a:t>במוצאי שבת פרשת לך-לך, </a:t>
            </a:r>
            <a:r>
              <a:rPr lang="he-IL" sz="3000" b="1" dirty="0" smtClean="0">
                <a:latin typeface="David"/>
                <a:ea typeface="Calibri"/>
                <a:cs typeface="David"/>
              </a:rPr>
              <a:t>                                                                                         י"ב </a:t>
            </a:r>
            <a:r>
              <a:rPr lang="he-IL" sz="3000" b="1" dirty="0">
                <a:latin typeface="David"/>
                <a:ea typeface="Calibri"/>
                <a:cs typeface="David"/>
              </a:rPr>
              <a:t>בחשוון תשנ"ו (4.11.1995), </a:t>
            </a:r>
            <a:r>
              <a:rPr lang="he-IL" sz="3000" b="1" dirty="0" smtClean="0">
                <a:latin typeface="David"/>
                <a:ea typeface="Calibri"/>
                <a:cs typeface="David"/>
              </a:rPr>
              <a:t>                                                       נרצח </a:t>
            </a:r>
            <a:r>
              <a:rPr lang="he-IL" sz="3000" b="1" dirty="0">
                <a:latin typeface="David"/>
                <a:ea typeface="Calibri"/>
                <a:cs typeface="David"/>
              </a:rPr>
              <a:t>ראש ממשלת ישראל יצחק רבין. </a:t>
            </a:r>
            <a:r>
              <a:rPr lang="he-IL" sz="3000" b="1" dirty="0" smtClean="0">
                <a:latin typeface="David"/>
                <a:ea typeface="Calibri"/>
                <a:cs typeface="David"/>
              </a:rPr>
              <a:t>                                           ראש </a:t>
            </a:r>
            <a:r>
              <a:rPr lang="he-IL" sz="3000" b="1" dirty="0">
                <a:latin typeface="David"/>
                <a:ea typeface="Calibri"/>
                <a:cs typeface="David"/>
              </a:rPr>
              <a:t>הממשלה נרצח בתום הפגנה שנערכה </a:t>
            </a:r>
            <a:r>
              <a:rPr lang="he-IL" sz="3000" b="1" dirty="0" smtClean="0">
                <a:latin typeface="David"/>
                <a:ea typeface="Calibri"/>
                <a:cs typeface="David"/>
              </a:rPr>
              <a:t>                                  בכיכר </a:t>
            </a:r>
            <a:r>
              <a:rPr lang="he-IL" sz="3000" b="1" dirty="0">
                <a:latin typeface="David"/>
                <a:ea typeface="Calibri"/>
                <a:cs typeface="David"/>
              </a:rPr>
              <a:t>מלכי ישראל בתל-אביב, </a:t>
            </a:r>
            <a:r>
              <a:rPr lang="he-IL" sz="3000" b="1" dirty="0" smtClean="0">
                <a:latin typeface="David"/>
                <a:ea typeface="Calibri"/>
                <a:cs typeface="David"/>
              </a:rPr>
              <a:t>                                                     לימים </a:t>
            </a:r>
            <a:r>
              <a:rPr lang="he-IL" sz="3000" b="1" dirty="0">
                <a:latin typeface="David"/>
                <a:ea typeface="Calibri"/>
                <a:cs typeface="David"/>
              </a:rPr>
              <a:t>תיקרא הכיכר "כיכר רבין</a:t>
            </a:r>
            <a:r>
              <a:rPr lang="he-IL" sz="3000" b="1" dirty="0" smtClean="0">
                <a:latin typeface="David"/>
                <a:ea typeface="Calibri"/>
                <a:cs typeface="David"/>
              </a:rPr>
              <a:t>".</a:t>
            </a:r>
          </a:p>
          <a:p>
            <a:pPr marL="0" indent="0">
              <a:lnSpc>
                <a:spcPct val="150000"/>
              </a:lnSpc>
              <a:buNone/>
            </a:pPr>
            <a:endParaRPr lang="en-US" sz="3000" b="1" dirty="0">
              <a:latin typeface="Calibri"/>
              <a:ea typeface="Calibri"/>
              <a:cs typeface="Arial"/>
            </a:endParaRPr>
          </a:p>
          <a:p>
            <a:pPr algn="just">
              <a:lnSpc>
                <a:spcPct val="150000"/>
              </a:lnSpc>
            </a:pPr>
            <a:r>
              <a:rPr lang="he-IL" sz="3000" b="1" dirty="0">
                <a:latin typeface="David"/>
                <a:ea typeface="Calibri"/>
                <a:cs typeface="David"/>
              </a:rPr>
              <a:t>אבל כבד ירד על עם ישראל בארץ ובתפוצות עם היוודע דבר הרצח. ארונו של רבין הוצב ברחבת הכנסת למשך שלושה ימים, ועשרות אלפי אנשים, מהארץ ומהעולם, חלקו לו כבוד אחרון בעוברם על פני הארון. </a:t>
            </a:r>
            <a:endParaRPr lang="en-US" sz="3000" b="1" dirty="0">
              <a:latin typeface="Calibri"/>
              <a:ea typeface="Calibri"/>
              <a:cs typeface="Arial"/>
            </a:endParaRPr>
          </a:p>
          <a:p>
            <a:endParaRPr lang="he-IL" dirty="0"/>
          </a:p>
        </p:txBody>
      </p:sp>
      <p:sp>
        <p:nvSpPr>
          <p:cNvPr id="2" name="TextBox 1"/>
          <p:cNvSpPr txBox="1"/>
          <p:nvPr/>
        </p:nvSpPr>
        <p:spPr>
          <a:xfrm>
            <a:off x="395536" y="5949280"/>
            <a:ext cx="1944216" cy="369332"/>
          </a:xfrm>
          <a:prstGeom prst="rect">
            <a:avLst/>
          </a:prstGeom>
          <a:noFill/>
        </p:spPr>
        <p:txBody>
          <a:bodyPr wrap="square" rtlCol="1">
            <a:spAutoFit/>
          </a:bodyPr>
          <a:lstStyle/>
          <a:p>
            <a:r>
              <a:rPr lang="he-IL" dirty="0" smtClean="0">
                <a:solidFill>
                  <a:schemeClr val="accent5">
                    <a:lumMod val="75000"/>
                  </a:schemeClr>
                </a:solidFill>
              </a:rPr>
              <a:t>בי"ס יוספטל - אזור</a:t>
            </a:r>
            <a:endParaRPr lang="he-IL" dirty="0">
              <a:solidFill>
                <a:schemeClr val="accent5">
                  <a:lumMod val="75000"/>
                </a:schemeClr>
              </a:solidFill>
            </a:endParaRPr>
          </a:p>
        </p:txBody>
      </p:sp>
    </p:spTree>
    <p:extLst>
      <p:ext uri="{BB962C8B-B14F-4D97-AF65-F5344CB8AC3E}">
        <p14:creationId xmlns:p14="http://schemas.microsoft.com/office/powerpoint/2010/main" val="3512464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
          </p:nvPr>
        </p:nvSpPr>
        <p:spPr>
          <a:xfrm>
            <a:off x="611560" y="620688"/>
            <a:ext cx="7673280" cy="5184576"/>
          </a:xfrm>
        </p:spPr>
        <p:txBody>
          <a:bodyPr>
            <a:normAutofit lnSpcReduction="10000"/>
          </a:bodyPr>
          <a:lstStyle/>
          <a:p>
            <a:r>
              <a:rPr lang="he-IL" sz="2800" b="1" dirty="0" smtClean="0">
                <a:latin typeface="David" panose="020E0502060401010101" pitchFamily="34" charset="-79"/>
                <a:cs typeface="David" panose="020E0502060401010101" pitchFamily="34" charset="-79"/>
              </a:rPr>
              <a:t>יצחק </a:t>
            </a:r>
            <a:r>
              <a:rPr lang="he-IL" sz="2800" b="1" dirty="0">
                <a:latin typeface="David" panose="020E0502060401010101" pitchFamily="34" charset="-79"/>
                <a:cs typeface="David" panose="020E0502060401010101" pitchFamily="34" charset="-79"/>
              </a:rPr>
              <a:t>רבין ראש ממשלת </a:t>
            </a:r>
            <a:r>
              <a:rPr lang="he-IL" sz="2800" b="1" dirty="0" smtClean="0">
                <a:latin typeface="David" panose="020E0502060401010101" pitchFamily="34" charset="-79"/>
                <a:cs typeface="David" panose="020E0502060401010101" pitchFamily="34" charset="-79"/>
              </a:rPr>
              <a:t>ישראל האמין </a:t>
            </a:r>
            <a:r>
              <a:rPr lang="he-IL" sz="2800" b="1" dirty="0">
                <a:latin typeface="David" panose="020E0502060401010101" pitchFamily="34" charset="-79"/>
                <a:cs typeface="David" panose="020E0502060401010101" pitchFamily="34" charset="-79"/>
              </a:rPr>
              <a:t>כי אפשר להגיע לשלום עם שכננו הערבים. הוא חלם כי יבוא יום ולא תהיינה מלחמות. הוא האמין בשיח, במשא ומתן וגם בוויתורים. </a:t>
            </a:r>
            <a:endParaRPr lang="he-IL" sz="2800" b="1" dirty="0" smtClean="0">
              <a:latin typeface="David" panose="020E0502060401010101" pitchFamily="34" charset="-79"/>
              <a:cs typeface="David" panose="020E0502060401010101" pitchFamily="34" charset="-79"/>
            </a:endParaRPr>
          </a:p>
          <a:p>
            <a:r>
              <a:rPr lang="he-IL" sz="2800" b="1" dirty="0" smtClean="0">
                <a:latin typeface="David" panose="020E0502060401010101" pitchFamily="34" charset="-79"/>
                <a:cs typeface="David" panose="020E0502060401010101" pitchFamily="34" charset="-79"/>
              </a:rPr>
              <a:t>יצחק </a:t>
            </a:r>
            <a:r>
              <a:rPr lang="he-IL" sz="2800" b="1" dirty="0">
                <a:latin typeface="David" panose="020E0502060401010101" pitchFamily="34" charset="-79"/>
                <a:cs typeface="David" panose="020E0502060401010101" pitchFamily="34" charset="-79"/>
              </a:rPr>
              <a:t>רבין ניסה לקדם את תהליך השלום. חלק מהציבור לא הסכים עם הדרך שלו להביא שלום. </a:t>
            </a:r>
            <a:endParaRPr lang="he-IL" sz="2800" b="1" dirty="0" smtClean="0">
              <a:latin typeface="David" panose="020E0502060401010101" pitchFamily="34" charset="-79"/>
              <a:cs typeface="David" panose="020E0502060401010101" pitchFamily="34" charset="-79"/>
            </a:endParaRPr>
          </a:p>
          <a:p>
            <a:r>
              <a:rPr lang="he-IL" sz="2800" b="1" dirty="0" smtClean="0">
                <a:latin typeface="David" panose="020E0502060401010101" pitchFamily="34" charset="-79"/>
                <a:cs typeface="David" panose="020E0502060401010101" pitchFamily="34" charset="-79"/>
              </a:rPr>
              <a:t>לפני </a:t>
            </a:r>
            <a:r>
              <a:rPr lang="he-IL" sz="2800" b="1" dirty="0">
                <a:latin typeface="David" panose="020E0502060401010101" pitchFamily="34" charset="-79"/>
                <a:cs typeface="David" panose="020E0502060401010101" pitchFamily="34" charset="-79"/>
              </a:rPr>
              <a:t>עשרים שנה, </a:t>
            </a:r>
            <a:r>
              <a:rPr lang="he-IL" sz="2800" b="1" dirty="0" smtClean="0">
                <a:latin typeface="David" panose="020E0502060401010101" pitchFamily="34" charset="-79"/>
                <a:cs typeface="David" panose="020E0502060401010101" pitchFamily="34" charset="-79"/>
              </a:rPr>
              <a:t>נרצח רבין על-ידי </a:t>
            </a:r>
            <a:r>
              <a:rPr lang="he-IL" sz="2800" b="1" dirty="0">
                <a:latin typeface="David" panose="020E0502060401010101" pitchFamily="34" charset="-79"/>
                <a:cs typeface="David" panose="020E0502060401010101" pitchFamily="34" charset="-79"/>
              </a:rPr>
              <a:t>אדם שלא הסכים עם הדרך </a:t>
            </a:r>
            <a:r>
              <a:rPr lang="he-IL" sz="2800" b="1" dirty="0" smtClean="0">
                <a:latin typeface="David" panose="020E0502060401010101" pitchFamily="34" charset="-79"/>
                <a:cs typeface="David" panose="020E0502060401010101" pitchFamily="34" charset="-79"/>
              </a:rPr>
              <a:t>שבחר.</a:t>
            </a:r>
          </a:p>
          <a:p>
            <a:r>
              <a:rPr lang="he-IL" sz="2800" b="1" dirty="0" smtClean="0">
                <a:latin typeface="David" panose="020E0502060401010101" pitchFamily="34" charset="-79"/>
                <a:cs typeface="David" panose="020E0502060401010101" pitchFamily="34" charset="-79"/>
              </a:rPr>
              <a:t>העם </a:t>
            </a:r>
            <a:r>
              <a:rPr lang="he-IL" sz="2800" b="1" dirty="0">
                <a:latin typeface="David" panose="020E0502060401010101" pitchFamily="34" charset="-79"/>
                <a:cs typeface="David" panose="020E0502060401010101" pitchFamily="34" charset="-79"/>
              </a:rPr>
              <a:t>היה נרעש: </a:t>
            </a:r>
            <a:r>
              <a:rPr lang="he-IL" sz="2800" b="1" dirty="0" smtClean="0">
                <a:latin typeface="David" panose="020E0502060401010101" pitchFamily="34" charset="-79"/>
                <a:cs typeface="David" panose="020E0502060401010101" pitchFamily="34" charset="-79"/>
              </a:rPr>
              <a:t>                                                      </a:t>
            </a:r>
            <a:r>
              <a:rPr lang="he-IL" sz="3600" b="1" dirty="0" smtClean="0">
                <a:solidFill>
                  <a:schemeClr val="tx2"/>
                </a:solidFill>
                <a:latin typeface="David" panose="020E0502060401010101" pitchFamily="34" charset="-79"/>
                <a:cs typeface="David" panose="020E0502060401010101" pitchFamily="34" charset="-79"/>
              </a:rPr>
              <a:t>"</a:t>
            </a:r>
            <a:r>
              <a:rPr lang="he-IL" sz="3600" b="1" dirty="0">
                <a:solidFill>
                  <a:schemeClr val="tx2"/>
                </a:solidFill>
                <a:latin typeface="David" panose="020E0502060401010101" pitchFamily="34" charset="-79"/>
                <a:cs typeface="David" panose="020E0502060401010101" pitchFamily="34" charset="-79"/>
              </a:rPr>
              <a:t>איך ייתכן שאדם יקום ויפגע בזולתו משום שאינו מסכים עם דעותיו</a:t>
            </a:r>
            <a:r>
              <a:rPr lang="he-IL" sz="3600" b="1" dirty="0" smtClean="0">
                <a:solidFill>
                  <a:schemeClr val="tx2"/>
                </a:solidFill>
                <a:latin typeface="David" panose="020E0502060401010101" pitchFamily="34" charset="-79"/>
                <a:cs typeface="David" panose="020E0502060401010101" pitchFamily="34" charset="-79"/>
              </a:rPr>
              <a:t>?"</a:t>
            </a:r>
            <a:endParaRPr lang="he-IL" sz="3600" b="1" dirty="0">
              <a:solidFill>
                <a:schemeClr val="tx2"/>
              </a:solidFill>
              <a:latin typeface="David" panose="020E0502060401010101" pitchFamily="34" charset="-79"/>
              <a:cs typeface="David" panose="020E0502060401010101" pitchFamily="34" charset="-79"/>
            </a:endParaRPr>
          </a:p>
        </p:txBody>
      </p:sp>
      <p:sp>
        <p:nvSpPr>
          <p:cNvPr id="4" name="TextBox 3"/>
          <p:cNvSpPr txBox="1"/>
          <p:nvPr/>
        </p:nvSpPr>
        <p:spPr>
          <a:xfrm>
            <a:off x="395536" y="5949280"/>
            <a:ext cx="1944216" cy="369332"/>
          </a:xfrm>
          <a:prstGeom prst="rect">
            <a:avLst/>
          </a:prstGeom>
          <a:noFill/>
        </p:spPr>
        <p:txBody>
          <a:bodyPr wrap="square" rtlCol="1">
            <a:spAutoFit/>
          </a:bodyPr>
          <a:lstStyle/>
          <a:p>
            <a:r>
              <a:rPr lang="he-IL" dirty="0" smtClean="0">
                <a:solidFill>
                  <a:schemeClr val="accent5">
                    <a:lumMod val="75000"/>
                  </a:schemeClr>
                </a:solidFill>
              </a:rPr>
              <a:t>בי"ס יוספטל - אזור</a:t>
            </a:r>
            <a:endParaRPr lang="he-IL" dirty="0">
              <a:solidFill>
                <a:schemeClr val="accent5">
                  <a:lumMod val="75000"/>
                </a:schemeClr>
              </a:solidFill>
            </a:endParaRPr>
          </a:p>
        </p:txBody>
      </p:sp>
    </p:spTree>
    <p:extLst>
      <p:ext uri="{BB962C8B-B14F-4D97-AF65-F5344CB8AC3E}">
        <p14:creationId xmlns:p14="http://schemas.microsoft.com/office/powerpoint/2010/main" val="84941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63186" y="24200"/>
            <a:ext cx="5256584" cy="707886"/>
          </a:xfrm>
          <a:prstGeom prst="rect">
            <a:avLst/>
          </a:prstGeom>
          <a:noFill/>
        </p:spPr>
        <p:txBody>
          <a:bodyPr wrap="square" rtlCol="1">
            <a:spAutoFit/>
          </a:bodyPr>
          <a:lstStyle/>
          <a:p>
            <a:r>
              <a:rPr lang="he-IL" sz="4000" b="1" dirty="0" smtClean="0">
                <a:solidFill>
                  <a:schemeClr val="tx2">
                    <a:lumMod val="75000"/>
                  </a:schemeClr>
                </a:solidFill>
              </a:rPr>
              <a:t>צפייה בסרטון</a:t>
            </a:r>
            <a:endParaRPr lang="he-IL" sz="4000" b="1" dirty="0">
              <a:solidFill>
                <a:schemeClr val="tx2">
                  <a:lumMod val="75000"/>
                </a:schemeClr>
              </a:solidFill>
            </a:endParaRPr>
          </a:p>
        </p:txBody>
      </p:sp>
      <p:sp>
        <p:nvSpPr>
          <p:cNvPr id="6" name="מלבן 5"/>
          <p:cNvSpPr/>
          <p:nvPr/>
        </p:nvSpPr>
        <p:spPr>
          <a:xfrm>
            <a:off x="1043608" y="646006"/>
            <a:ext cx="6030416" cy="646331"/>
          </a:xfrm>
          <a:prstGeom prst="rect">
            <a:avLst/>
          </a:prstGeom>
        </p:spPr>
        <p:txBody>
          <a:bodyPr wrap="square">
            <a:spAutoFit/>
          </a:bodyPr>
          <a:lstStyle/>
          <a:p>
            <a:r>
              <a:rPr lang="en-US" dirty="0" smtClean="0">
                <a:hlinkClick r:id="rId2"/>
              </a:rPr>
              <a:t>https://www.youtube.com/watch?v=5iE656Mhs8s</a:t>
            </a:r>
            <a:endParaRPr lang="he-IL" dirty="0" smtClean="0"/>
          </a:p>
          <a:p>
            <a:endParaRPr lang="he-IL" dirty="0"/>
          </a:p>
        </p:txBody>
      </p:sp>
      <p:sp>
        <p:nvSpPr>
          <p:cNvPr id="7" name="מלבן 6"/>
          <p:cNvSpPr/>
          <p:nvPr/>
        </p:nvSpPr>
        <p:spPr>
          <a:xfrm>
            <a:off x="339135" y="1124744"/>
            <a:ext cx="8121297" cy="5016758"/>
          </a:xfrm>
          <a:prstGeom prst="rect">
            <a:avLst/>
          </a:prstGeom>
        </p:spPr>
        <p:txBody>
          <a:bodyPr wrap="square">
            <a:spAutoFit/>
          </a:bodyPr>
          <a:lstStyle/>
          <a:p>
            <a:r>
              <a:rPr lang="he-IL" sz="3200" b="1" dirty="0" smtClean="0">
                <a:cs typeface="Alima" panose="00000400000000000000" pitchFamily="2" charset="-79"/>
              </a:rPr>
              <a:t>רצח </a:t>
            </a:r>
            <a:r>
              <a:rPr lang="he-IL" sz="3200" b="1" dirty="0">
                <a:cs typeface="Alima" panose="00000400000000000000" pitchFamily="2" charset="-79"/>
              </a:rPr>
              <a:t>פוליטי שאירע ב-4 בנובמבר 1995 בתל אביב, בתום עצרת תמיכה בהסכמי אוסלו. הרוצח, יגאל עמיר, סבר כי הסכמי אוסלו הם סכנה קיומית למדינת ישראל וקיווה שרצח רבין, ראש ממשלת ישראל, ימנע את מימושם. לרצח היו השלכות רבות על המצב הפוליטי בישראל, והוא נחווה בידי רבים כנקודת שבר ביחסים בין ימין ושמאל במדינה</a:t>
            </a:r>
            <a:r>
              <a:rPr lang="he-IL" dirty="0"/>
              <a:t>.</a:t>
            </a:r>
          </a:p>
        </p:txBody>
      </p:sp>
      <p:sp>
        <p:nvSpPr>
          <p:cNvPr id="8" name="TextBox 7"/>
          <p:cNvSpPr txBox="1"/>
          <p:nvPr/>
        </p:nvSpPr>
        <p:spPr>
          <a:xfrm>
            <a:off x="395536" y="5949280"/>
            <a:ext cx="1944216" cy="369332"/>
          </a:xfrm>
          <a:prstGeom prst="rect">
            <a:avLst/>
          </a:prstGeom>
          <a:noFill/>
        </p:spPr>
        <p:txBody>
          <a:bodyPr wrap="square" rtlCol="1">
            <a:spAutoFit/>
          </a:bodyPr>
          <a:lstStyle/>
          <a:p>
            <a:r>
              <a:rPr lang="he-IL" dirty="0" smtClean="0">
                <a:solidFill>
                  <a:schemeClr val="accent5">
                    <a:lumMod val="75000"/>
                  </a:schemeClr>
                </a:solidFill>
              </a:rPr>
              <a:t>בי"ס יוספטל - אזור</a:t>
            </a:r>
            <a:endParaRPr lang="he-IL" dirty="0">
              <a:solidFill>
                <a:schemeClr val="accent5">
                  <a:lumMod val="75000"/>
                </a:schemeClr>
              </a:solidFill>
            </a:endParaRPr>
          </a:p>
        </p:txBody>
      </p:sp>
    </p:spTree>
    <p:extLst>
      <p:ext uri="{BB962C8B-B14F-4D97-AF65-F5344CB8AC3E}">
        <p14:creationId xmlns:p14="http://schemas.microsoft.com/office/powerpoint/2010/main" val="2635415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p:cNvSpPr/>
          <p:nvPr/>
        </p:nvSpPr>
        <p:spPr>
          <a:xfrm>
            <a:off x="299796" y="548680"/>
            <a:ext cx="7656580" cy="4585871"/>
          </a:xfrm>
          <a:prstGeom prst="rect">
            <a:avLst/>
          </a:prstGeom>
        </p:spPr>
        <p:txBody>
          <a:bodyPr wrap="square">
            <a:spAutoFit/>
          </a:bodyPr>
          <a:lstStyle/>
          <a:p>
            <a:pPr lvl="0">
              <a:buSzPts val="1400"/>
              <a:tabLst>
                <a:tab pos="228600" algn="l"/>
              </a:tabLst>
            </a:pPr>
            <a:r>
              <a:rPr lang="he-IL" sz="3600" b="1" dirty="0" smtClean="0">
                <a:effectLst/>
                <a:latin typeface="Times New Roman"/>
                <a:ea typeface="Times New Roman"/>
                <a:cs typeface="Alima" panose="00000400000000000000" pitchFamily="2" charset="-79"/>
              </a:rPr>
              <a:t>אילו רגשות עולים בכם</a:t>
            </a:r>
          </a:p>
          <a:p>
            <a:pPr lvl="0">
              <a:buSzPts val="1400"/>
              <a:tabLst>
                <a:tab pos="228600" algn="l"/>
              </a:tabLst>
            </a:pPr>
            <a:r>
              <a:rPr lang="he-IL" sz="3600" b="1" dirty="0" smtClean="0">
                <a:effectLst/>
                <a:latin typeface="Times New Roman"/>
                <a:ea typeface="Times New Roman"/>
                <a:cs typeface="Alima" panose="00000400000000000000" pitchFamily="2" charset="-79"/>
              </a:rPr>
              <a:t> בעקבות הצפייה בסרטון?</a:t>
            </a:r>
          </a:p>
          <a:p>
            <a:pPr lvl="0">
              <a:buSzPts val="1400"/>
              <a:tabLst>
                <a:tab pos="228600" algn="l"/>
              </a:tabLst>
            </a:pPr>
            <a:endParaRPr lang="he-IL" sz="3600" b="1" dirty="0" smtClean="0">
              <a:effectLst/>
              <a:latin typeface="Times New Roman"/>
              <a:ea typeface="Times New Roman"/>
              <a:cs typeface="Alima" panose="00000400000000000000" pitchFamily="2" charset="-79"/>
            </a:endParaRPr>
          </a:p>
          <a:p>
            <a:pPr lvl="0">
              <a:buSzPts val="1400"/>
              <a:tabLst>
                <a:tab pos="228600" algn="l"/>
              </a:tabLst>
            </a:pPr>
            <a:r>
              <a:rPr lang="he-IL" sz="3600" b="1" dirty="0" smtClean="0">
                <a:latin typeface="Times New Roman"/>
                <a:ea typeface="Times New Roman"/>
                <a:cs typeface="Alima" panose="00000400000000000000" pitchFamily="2" charset="-79"/>
              </a:rPr>
              <a:t>היעזרו </a:t>
            </a:r>
            <a:r>
              <a:rPr lang="he-IL" sz="3600" b="1" dirty="0" smtClean="0">
                <a:latin typeface="Times New Roman"/>
                <a:ea typeface="Times New Roman"/>
                <a:cs typeface="Alima" panose="00000400000000000000" pitchFamily="2" charset="-79"/>
              </a:rPr>
              <a:t>בתמונות ובמילים המוצגות</a:t>
            </a:r>
          </a:p>
          <a:p>
            <a:pPr lvl="0">
              <a:buSzPts val="1400"/>
              <a:tabLst>
                <a:tab pos="228600" algn="l"/>
              </a:tabLst>
            </a:pPr>
            <a:endParaRPr lang="he-IL" sz="4000" dirty="0">
              <a:solidFill>
                <a:srgbClr val="000000"/>
              </a:solidFill>
              <a:effectLst/>
              <a:latin typeface="Times New Roman"/>
              <a:ea typeface="Times New Roman"/>
              <a:cs typeface="David"/>
            </a:endParaRPr>
          </a:p>
          <a:p>
            <a:pPr lvl="0">
              <a:buSzPts val="1400"/>
              <a:tabLst>
                <a:tab pos="228600" algn="l"/>
              </a:tabLst>
            </a:pPr>
            <a:endParaRPr lang="en-US" sz="7200" dirty="0">
              <a:effectLst/>
              <a:latin typeface="Times New Roman"/>
              <a:ea typeface="Times New Roman"/>
              <a:cs typeface="Arial"/>
            </a:endParaRPr>
          </a:p>
        </p:txBody>
      </p:sp>
      <p:pic>
        <p:nvPicPr>
          <p:cNvPr id="2050" name="Picture 2" descr="http://www.niaadi.com/uploads/1/4/8/3/14834476/138761747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829" y="2841615"/>
            <a:ext cx="4992284" cy="340234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228184" y="5874627"/>
            <a:ext cx="1944216" cy="369332"/>
          </a:xfrm>
          <a:prstGeom prst="rect">
            <a:avLst/>
          </a:prstGeom>
          <a:noFill/>
        </p:spPr>
        <p:txBody>
          <a:bodyPr wrap="square" rtlCol="1">
            <a:spAutoFit/>
          </a:bodyPr>
          <a:lstStyle/>
          <a:p>
            <a:r>
              <a:rPr lang="he-IL" dirty="0" smtClean="0">
                <a:solidFill>
                  <a:schemeClr val="accent5">
                    <a:lumMod val="75000"/>
                  </a:schemeClr>
                </a:solidFill>
              </a:rPr>
              <a:t>בי"ס יוספטל - אזור</a:t>
            </a:r>
            <a:endParaRPr lang="he-IL" dirty="0">
              <a:solidFill>
                <a:schemeClr val="accent5">
                  <a:lumMod val="75000"/>
                </a:schemeClr>
              </a:solidFill>
            </a:endParaRPr>
          </a:p>
        </p:txBody>
      </p:sp>
    </p:spTree>
    <p:extLst>
      <p:ext uri="{BB962C8B-B14F-4D97-AF65-F5344CB8AC3E}">
        <p14:creationId xmlns:p14="http://schemas.microsoft.com/office/powerpoint/2010/main" val="4070034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9289831">
            <a:off x="80432" y="622865"/>
            <a:ext cx="2304256" cy="707886"/>
          </a:xfrm>
          <a:prstGeom prst="rect">
            <a:avLst/>
          </a:prstGeom>
          <a:solidFill>
            <a:schemeClr val="accent2">
              <a:lumMod val="40000"/>
              <a:lumOff val="60000"/>
            </a:schemeClr>
          </a:solidFill>
        </p:spPr>
        <p:txBody>
          <a:bodyPr wrap="square" rtlCol="1">
            <a:spAutoFit/>
          </a:bodyPr>
          <a:lstStyle/>
          <a:p>
            <a:r>
              <a:rPr lang="he-IL" sz="4000" b="1" dirty="0" smtClean="0">
                <a:latin typeface="Tahoma" panose="020B0604030504040204" pitchFamily="34" charset="0"/>
                <a:ea typeface="Tahoma" panose="020B0604030504040204" pitchFamily="34" charset="0"/>
                <a:cs typeface="Tahoma" panose="020B0604030504040204" pitchFamily="34" charset="0"/>
              </a:rPr>
              <a:t>אחריות</a:t>
            </a:r>
            <a:endParaRPr lang="he-IL" sz="4000" b="1" dirty="0">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rot="1055006">
            <a:off x="6149285" y="3089137"/>
            <a:ext cx="2304256" cy="707886"/>
          </a:xfrm>
          <a:prstGeom prst="rect">
            <a:avLst/>
          </a:prstGeom>
          <a:solidFill>
            <a:schemeClr val="accent3">
              <a:lumMod val="20000"/>
              <a:lumOff val="80000"/>
            </a:schemeClr>
          </a:solidFill>
        </p:spPr>
        <p:txBody>
          <a:bodyPr wrap="square" rtlCol="1">
            <a:spAutoFit/>
          </a:bodyPr>
          <a:lstStyle/>
          <a:p>
            <a:r>
              <a:rPr lang="he-IL" sz="4000" b="1" dirty="0" smtClean="0">
                <a:latin typeface="Tahoma" panose="020B0604030504040204" pitchFamily="34" charset="0"/>
                <a:ea typeface="Tahoma" panose="020B0604030504040204" pitchFamily="34" charset="0"/>
                <a:cs typeface="Tahoma" panose="020B0604030504040204" pitchFamily="34" charset="0"/>
              </a:rPr>
              <a:t>אמונה</a:t>
            </a:r>
            <a:endParaRPr lang="he-IL" sz="4000" b="1" dirty="0">
              <a:latin typeface="Tahoma" panose="020B0604030504040204" pitchFamily="34" charset="0"/>
              <a:ea typeface="Tahoma" panose="020B0604030504040204" pitchFamily="34" charset="0"/>
              <a:cs typeface="Tahoma" panose="020B0604030504040204" pitchFamily="34" charset="0"/>
            </a:endParaRPr>
          </a:p>
        </p:txBody>
      </p:sp>
      <p:sp>
        <p:nvSpPr>
          <p:cNvPr id="6" name="TextBox 5"/>
          <p:cNvSpPr txBox="1"/>
          <p:nvPr/>
        </p:nvSpPr>
        <p:spPr>
          <a:xfrm rot="20981357">
            <a:off x="768012" y="1849237"/>
            <a:ext cx="2304256" cy="707886"/>
          </a:xfrm>
          <a:prstGeom prst="rect">
            <a:avLst/>
          </a:prstGeom>
          <a:solidFill>
            <a:schemeClr val="accent3">
              <a:lumMod val="20000"/>
              <a:lumOff val="80000"/>
            </a:schemeClr>
          </a:solidFill>
        </p:spPr>
        <p:txBody>
          <a:bodyPr wrap="square" rtlCol="1">
            <a:spAutoFit/>
          </a:bodyPr>
          <a:lstStyle/>
          <a:p>
            <a:r>
              <a:rPr lang="he-IL" sz="4000" b="1" dirty="0" smtClean="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בטחון</a:t>
            </a:r>
            <a:endParaRPr lang="he-IL" sz="4000"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7" name="TextBox 6"/>
          <p:cNvSpPr txBox="1"/>
          <p:nvPr/>
        </p:nvSpPr>
        <p:spPr>
          <a:xfrm>
            <a:off x="3330597" y="2057039"/>
            <a:ext cx="2304256" cy="707886"/>
          </a:xfrm>
          <a:prstGeom prst="rect">
            <a:avLst/>
          </a:prstGeom>
          <a:solidFill>
            <a:schemeClr val="accent2">
              <a:lumMod val="20000"/>
              <a:lumOff val="80000"/>
            </a:schemeClr>
          </a:solidFill>
        </p:spPr>
        <p:txBody>
          <a:bodyPr wrap="square" rtlCol="1">
            <a:spAutoFit/>
          </a:bodyPr>
          <a:lstStyle/>
          <a:p>
            <a:r>
              <a:rPr lang="he-IL" sz="40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סליחה</a:t>
            </a:r>
            <a:endParaRPr lang="he-IL" sz="4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8" name="TextBox 7"/>
          <p:cNvSpPr txBox="1"/>
          <p:nvPr/>
        </p:nvSpPr>
        <p:spPr>
          <a:xfrm rot="1386752">
            <a:off x="138812" y="3101006"/>
            <a:ext cx="1857090" cy="707886"/>
          </a:xfrm>
          <a:prstGeom prst="rect">
            <a:avLst/>
          </a:prstGeom>
          <a:solidFill>
            <a:schemeClr val="tx2">
              <a:lumMod val="40000"/>
              <a:lumOff val="60000"/>
            </a:schemeClr>
          </a:solidFill>
        </p:spPr>
        <p:txBody>
          <a:bodyPr wrap="square" rtlCol="1">
            <a:spAutoFit/>
          </a:bodyPr>
          <a:lstStyle/>
          <a:p>
            <a:r>
              <a:rPr lang="he-IL" sz="4000" b="1" dirty="0" smtClean="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כבוד</a:t>
            </a:r>
            <a:endParaRPr lang="he-IL" sz="4000" b="1"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9" name="TextBox 8"/>
          <p:cNvSpPr txBox="1"/>
          <p:nvPr/>
        </p:nvSpPr>
        <p:spPr>
          <a:xfrm>
            <a:off x="2809537" y="3101006"/>
            <a:ext cx="2682484" cy="707886"/>
          </a:xfrm>
          <a:prstGeom prst="rect">
            <a:avLst/>
          </a:prstGeom>
          <a:solidFill>
            <a:schemeClr val="accent2">
              <a:lumMod val="60000"/>
              <a:lumOff val="40000"/>
            </a:schemeClr>
          </a:solidFill>
        </p:spPr>
        <p:txBody>
          <a:bodyPr wrap="square" rtlCol="1">
            <a:spAutoFit/>
          </a:bodyPr>
          <a:lstStyle/>
          <a:p>
            <a:r>
              <a:rPr lang="he-IL" sz="4000" b="1" dirty="0" smtClean="0">
                <a:latin typeface="Tahoma" panose="020B0604030504040204" pitchFamily="34" charset="0"/>
                <a:ea typeface="Tahoma" panose="020B0604030504040204" pitchFamily="34" charset="0"/>
                <a:cs typeface="Tahoma" panose="020B0604030504040204" pitchFamily="34" charset="0"/>
              </a:rPr>
              <a:t>אכפתיות</a:t>
            </a:r>
            <a:endParaRPr lang="he-IL" sz="4000" b="1" dirty="0">
              <a:latin typeface="Tahoma" panose="020B0604030504040204" pitchFamily="34" charset="0"/>
              <a:ea typeface="Tahoma" panose="020B0604030504040204" pitchFamily="34" charset="0"/>
              <a:cs typeface="Tahoma" panose="020B0604030504040204" pitchFamily="34" charset="0"/>
            </a:endParaRPr>
          </a:p>
        </p:txBody>
      </p:sp>
      <p:sp>
        <p:nvSpPr>
          <p:cNvPr id="10" name="TextBox 9"/>
          <p:cNvSpPr txBox="1"/>
          <p:nvPr/>
        </p:nvSpPr>
        <p:spPr>
          <a:xfrm rot="19987608">
            <a:off x="469711" y="4370410"/>
            <a:ext cx="2304256" cy="707886"/>
          </a:xfrm>
          <a:prstGeom prst="rect">
            <a:avLst/>
          </a:prstGeom>
          <a:solidFill>
            <a:srgbClr val="FFC000"/>
          </a:solidFill>
        </p:spPr>
        <p:txBody>
          <a:bodyPr wrap="square" rtlCol="1">
            <a:spAutoFit/>
          </a:bodyPr>
          <a:lstStyle/>
          <a:p>
            <a:r>
              <a:rPr lang="he-IL" sz="4000" b="1" dirty="0" smtClean="0">
                <a:latin typeface="Tahoma" panose="020B0604030504040204" pitchFamily="34" charset="0"/>
                <a:ea typeface="Tahoma" panose="020B0604030504040204" pitchFamily="34" charset="0"/>
                <a:cs typeface="Tahoma" panose="020B0604030504040204" pitchFamily="34" charset="0"/>
              </a:rPr>
              <a:t>אכזבה</a:t>
            </a:r>
            <a:endParaRPr lang="he-IL" sz="4000" b="1" dirty="0">
              <a:latin typeface="Tahoma" panose="020B0604030504040204" pitchFamily="34" charset="0"/>
              <a:ea typeface="Tahoma" panose="020B0604030504040204" pitchFamily="34" charset="0"/>
              <a:cs typeface="Tahoma" panose="020B0604030504040204" pitchFamily="34" charset="0"/>
            </a:endParaRPr>
          </a:p>
        </p:txBody>
      </p:sp>
      <p:sp>
        <p:nvSpPr>
          <p:cNvPr id="11" name="TextBox 10"/>
          <p:cNvSpPr txBox="1"/>
          <p:nvPr/>
        </p:nvSpPr>
        <p:spPr>
          <a:xfrm rot="1438485">
            <a:off x="2134050" y="5496790"/>
            <a:ext cx="2304256" cy="707886"/>
          </a:xfrm>
          <a:prstGeom prst="rect">
            <a:avLst/>
          </a:prstGeom>
          <a:solidFill>
            <a:schemeClr val="accent3">
              <a:lumMod val="75000"/>
            </a:schemeClr>
          </a:solidFill>
        </p:spPr>
        <p:txBody>
          <a:bodyPr wrap="square" rtlCol="1">
            <a:spAutoFit/>
          </a:bodyPr>
          <a:lstStyle/>
          <a:p>
            <a:r>
              <a:rPr lang="he-IL" sz="4000" b="1" dirty="0" smtClean="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אהבה</a:t>
            </a:r>
            <a:endParaRPr lang="he-IL" sz="4000" b="1"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2" name="TextBox 11"/>
          <p:cNvSpPr txBox="1"/>
          <p:nvPr/>
        </p:nvSpPr>
        <p:spPr>
          <a:xfrm>
            <a:off x="461688" y="5537890"/>
            <a:ext cx="1655488" cy="707886"/>
          </a:xfrm>
          <a:prstGeom prst="rect">
            <a:avLst/>
          </a:prstGeom>
          <a:solidFill>
            <a:schemeClr val="accent6">
              <a:lumMod val="60000"/>
              <a:lumOff val="40000"/>
            </a:schemeClr>
          </a:solidFill>
        </p:spPr>
        <p:txBody>
          <a:bodyPr wrap="square" rtlCol="1">
            <a:spAutoFit/>
          </a:bodyPr>
          <a:lstStyle/>
          <a:p>
            <a:r>
              <a:rPr lang="he-IL" sz="4000" b="1" dirty="0" smtClean="0">
                <a:latin typeface="Tahoma" panose="020B0604030504040204" pitchFamily="34" charset="0"/>
                <a:ea typeface="Tahoma" panose="020B0604030504040204" pitchFamily="34" charset="0"/>
                <a:cs typeface="Tahoma" panose="020B0604030504040204" pitchFamily="34" charset="0"/>
              </a:rPr>
              <a:t>בושה</a:t>
            </a:r>
            <a:endParaRPr lang="he-IL" sz="4000" b="1" dirty="0">
              <a:latin typeface="Tahoma" panose="020B0604030504040204" pitchFamily="34" charset="0"/>
              <a:ea typeface="Tahoma" panose="020B0604030504040204" pitchFamily="34" charset="0"/>
              <a:cs typeface="Tahoma" panose="020B0604030504040204" pitchFamily="34" charset="0"/>
            </a:endParaRPr>
          </a:p>
        </p:txBody>
      </p:sp>
      <p:sp>
        <p:nvSpPr>
          <p:cNvPr id="13" name="TextBox 12"/>
          <p:cNvSpPr txBox="1"/>
          <p:nvPr/>
        </p:nvSpPr>
        <p:spPr>
          <a:xfrm rot="20309297">
            <a:off x="2700904" y="4299994"/>
            <a:ext cx="1859596" cy="707886"/>
          </a:xfrm>
          <a:prstGeom prst="rect">
            <a:avLst/>
          </a:prstGeom>
          <a:solidFill>
            <a:schemeClr val="tx2"/>
          </a:solidFill>
        </p:spPr>
        <p:txBody>
          <a:bodyPr wrap="square" rtlCol="1">
            <a:spAutoFit/>
          </a:bodyPr>
          <a:lstStyle/>
          <a:p>
            <a:r>
              <a:rPr lang="he-IL" sz="4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בלבול</a:t>
            </a:r>
            <a:endParaRPr lang="he-IL" sz="4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4" name="TextBox 13"/>
          <p:cNvSpPr txBox="1"/>
          <p:nvPr/>
        </p:nvSpPr>
        <p:spPr>
          <a:xfrm rot="2433414">
            <a:off x="6646754" y="5573901"/>
            <a:ext cx="1833819" cy="707886"/>
          </a:xfrm>
          <a:prstGeom prst="rect">
            <a:avLst/>
          </a:prstGeom>
          <a:solidFill>
            <a:srgbClr val="FF0000"/>
          </a:solidFill>
        </p:spPr>
        <p:txBody>
          <a:bodyPr wrap="square" rtlCol="1">
            <a:spAutoFit/>
          </a:bodyPr>
          <a:lstStyle/>
          <a:p>
            <a:r>
              <a:rPr lang="he-IL" sz="4000" b="1" dirty="0" smtClean="0">
                <a:latin typeface="Tahoma" panose="020B0604030504040204" pitchFamily="34" charset="0"/>
                <a:ea typeface="Tahoma" panose="020B0604030504040204" pitchFamily="34" charset="0"/>
                <a:cs typeface="Tahoma" panose="020B0604030504040204" pitchFamily="34" charset="0"/>
              </a:rPr>
              <a:t>אשמה</a:t>
            </a:r>
            <a:endParaRPr lang="he-IL" sz="4000" b="1" dirty="0">
              <a:latin typeface="Tahoma" panose="020B0604030504040204" pitchFamily="34" charset="0"/>
              <a:ea typeface="Tahoma" panose="020B0604030504040204" pitchFamily="34" charset="0"/>
              <a:cs typeface="Tahoma" panose="020B0604030504040204" pitchFamily="34" charset="0"/>
            </a:endParaRPr>
          </a:p>
        </p:txBody>
      </p:sp>
      <p:sp>
        <p:nvSpPr>
          <p:cNvPr id="15" name="TextBox 14"/>
          <p:cNvSpPr txBox="1"/>
          <p:nvPr/>
        </p:nvSpPr>
        <p:spPr>
          <a:xfrm>
            <a:off x="4619119" y="5949408"/>
            <a:ext cx="2304256" cy="707886"/>
          </a:xfrm>
          <a:prstGeom prst="rect">
            <a:avLst/>
          </a:prstGeom>
          <a:solidFill>
            <a:schemeClr val="accent3">
              <a:lumMod val="20000"/>
              <a:lumOff val="80000"/>
            </a:schemeClr>
          </a:solidFill>
        </p:spPr>
        <p:txBody>
          <a:bodyPr wrap="square" rtlCol="1">
            <a:spAutoFit/>
          </a:bodyPr>
          <a:lstStyle/>
          <a:p>
            <a:r>
              <a:rPr lang="he-IL" sz="4000" b="1" dirty="0" smtClean="0">
                <a:latin typeface="Tahoma" panose="020B0604030504040204" pitchFamily="34" charset="0"/>
                <a:ea typeface="Tahoma" panose="020B0604030504040204" pitchFamily="34" charset="0"/>
                <a:cs typeface="Tahoma" panose="020B0604030504040204" pitchFamily="34" charset="0"/>
              </a:rPr>
              <a:t>סובלנות</a:t>
            </a:r>
            <a:endParaRPr lang="he-IL" sz="4000" b="1" dirty="0">
              <a:latin typeface="Tahoma" panose="020B0604030504040204" pitchFamily="34" charset="0"/>
              <a:ea typeface="Tahoma" panose="020B0604030504040204" pitchFamily="34" charset="0"/>
              <a:cs typeface="Tahoma" panose="020B0604030504040204" pitchFamily="34" charset="0"/>
            </a:endParaRPr>
          </a:p>
        </p:txBody>
      </p:sp>
      <p:sp>
        <p:nvSpPr>
          <p:cNvPr id="16" name="TextBox 15"/>
          <p:cNvSpPr txBox="1"/>
          <p:nvPr/>
        </p:nvSpPr>
        <p:spPr>
          <a:xfrm rot="19733207">
            <a:off x="7222853" y="395615"/>
            <a:ext cx="1728553" cy="707886"/>
          </a:xfrm>
          <a:prstGeom prst="rect">
            <a:avLst/>
          </a:prstGeom>
          <a:solidFill>
            <a:schemeClr val="accent4">
              <a:lumMod val="20000"/>
              <a:lumOff val="80000"/>
            </a:schemeClr>
          </a:solidFill>
          <a:ln>
            <a:solidFill>
              <a:schemeClr val="tx2">
                <a:lumMod val="20000"/>
                <a:lumOff val="80000"/>
              </a:schemeClr>
            </a:solidFill>
          </a:ln>
        </p:spPr>
        <p:txBody>
          <a:bodyPr wrap="square" rtlCol="1">
            <a:spAutoFit/>
          </a:bodyPr>
          <a:lstStyle/>
          <a:p>
            <a:r>
              <a:rPr lang="he-IL" sz="40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קבלה</a:t>
            </a:r>
            <a:endParaRPr lang="he-IL" sz="40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17" name="TextBox 16"/>
          <p:cNvSpPr txBox="1"/>
          <p:nvPr/>
        </p:nvSpPr>
        <p:spPr>
          <a:xfrm>
            <a:off x="4716016" y="1165776"/>
            <a:ext cx="2304256" cy="707886"/>
          </a:xfrm>
          <a:prstGeom prst="rect">
            <a:avLst/>
          </a:prstGeom>
          <a:solidFill>
            <a:schemeClr val="bg1">
              <a:lumMod val="65000"/>
            </a:schemeClr>
          </a:solidFill>
        </p:spPr>
        <p:txBody>
          <a:bodyPr wrap="square" rtlCol="1">
            <a:spAutoFit/>
          </a:bodyPr>
          <a:lstStyle/>
          <a:p>
            <a:r>
              <a:rPr lang="he-IL" sz="4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מבוכה</a:t>
            </a:r>
            <a:endParaRPr lang="he-IL" sz="4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8" name="TextBox 17"/>
          <p:cNvSpPr txBox="1"/>
          <p:nvPr/>
        </p:nvSpPr>
        <p:spPr>
          <a:xfrm rot="20181404">
            <a:off x="6997645" y="1849236"/>
            <a:ext cx="1612483" cy="707886"/>
          </a:xfrm>
          <a:prstGeom prst="rect">
            <a:avLst/>
          </a:prstGeom>
          <a:solidFill>
            <a:srgbClr val="FFFF00"/>
          </a:solidFill>
        </p:spPr>
        <p:txBody>
          <a:bodyPr wrap="square" rtlCol="1">
            <a:spAutoFit/>
          </a:bodyPr>
          <a:lstStyle/>
          <a:p>
            <a:r>
              <a:rPr lang="he-IL" sz="4000" b="1" dirty="0" smtClean="0">
                <a:solidFill>
                  <a:schemeClr val="accent4">
                    <a:lumMod val="75000"/>
                  </a:schemeClr>
                </a:solidFill>
                <a:latin typeface="Tahoma" panose="020B0604030504040204" pitchFamily="34" charset="0"/>
                <a:ea typeface="Tahoma" panose="020B0604030504040204" pitchFamily="34" charset="0"/>
                <a:cs typeface="Tahoma" panose="020B0604030504040204" pitchFamily="34" charset="0"/>
              </a:rPr>
              <a:t>כעס</a:t>
            </a:r>
            <a:endParaRPr lang="he-IL" sz="4000" b="1" dirty="0">
              <a:solidFill>
                <a:schemeClr val="accent4">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9" name="TextBox 18"/>
          <p:cNvSpPr txBox="1"/>
          <p:nvPr/>
        </p:nvSpPr>
        <p:spPr>
          <a:xfrm rot="569191">
            <a:off x="5848926" y="4173150"/>
            <a:ext cx="2036044" cy="707886"/>
          </a:xfrm>
          <a:prstGeom prst="rect">
            <a:avLst/>
          </a:prstGeom>
          <a:solidFill>
            <a:schemeClr val="accent5">
              <a:lumMod val="40000"/>
              <a:lumOff val="60000"/>
            </a:schemeClr>
          </a:solidFill>
        </p:spPr>
        <p:txBody>
          <a:bodyPr wrap="square" rtlCol="1">
            <a:spAutoFit/>
          </a:bodyPr>
          <a:lstStyle/>
          <a:p>
            <a:r>
              <a:rPr lang="he-IL" sz="4000" b="1" dirty="0" smtClean="0">
                <a:latin typeface="Tahoma" panose="020B0604030504040204" pitchFamily="34" charset="0"/>
                <a:ea typeface="Tahoma" panose="020B0604030504040204" pitchFamily="34" charset="0"/>
                <a:cs typeface="Tahoma" panose="020B0604030504040204" pitchFamily="34" charset="0"/>
              </a:rPr>
              <a:t>תפלה</a:t>
            </a:r>
            <a:endParaRPr lang="he-IL" sz="4000" b="1" dirty="0">
              <a:latin typeface="Tahoma" panose="020B0604030504040204" pitchFamily="34" charset="0"/>
              <a:ea typeface="Tahoma" panose="020B0604030504040204" pitchFamily="34" charset="0"/>
              <a:cs typeface="Tahoma" panose="020B0604030504040204" pitchFamily="34" charset="0"/>
            </a:endParaRPr>
          </a:p>
        </p:txBody>
      </p:sp>
      <p:sp>
        <p:nvSpPr>
          <p:cNvPr id="20" name="TextBox 19"/>
          <p:cNvSpPr txBox="1"/>
          <p:nvPr/>
        </p:nvSpPr>
        <p:spPr>
          <a:xfrm rot="1255084">
            <a:off x="2503069" y="772353"/>
            <a:ext cx="1903229" cy="707886"/>
          </a:xfrm>
          <a:prstGeom prst="rect">
            <a:avLst/>
          </a:prstGeom>
          <a:solidFill>
            <a:schemeClr val="bg2">
              <a:lumMod val="90000"/>
            </a:schemeClr>
          </a:solidFill>
        </p:spPr>
        <p:txBody>
          <a:bodyPr wrap="square" rtlCol="1">
            <a:spAutoFit/>
          </a:bodyPr>
          <a:lstStyle/>
          <a:p>
            <a:r>
              <a:rPr lang="he-IL" sz="4000" b="1" dirty="0" smtClean="0">
                <a:latin typeface="Tahoma" panose="020B0604030504040204" pitchFamily="34" charset="0"/>
                <a:ea typeface="Tahoma" panose="020B0604030504040204" pitchFamily="34" charset="0"/>
                <a:cs typeface="Tahoma" panose="020B0604030504040204" pitchFamily="34" charset="0"/>
              </a:rPr>
              <a:t>שיתוף</a:t>
            </a:r>
            <a:endParaRPr lang="he-IL" sz="4000" b="1" dirty="0">
              <a:latin typeface="Tahoma" panose="020B0604030504040204" pitchFamily="34" charset="0"/>
              <a:ea typeface="Tahoma" panose="020B0604030504040204" pitchFamily="34" charset="0"/>
              <a:cs typeface="Tahoma" panose="020B0604030504040204" pitchFamily="34" charset="0"/>
            </a:endParaRPr>
          </a:p>
        </p:txBody>
      </p:sp>
      <p:sp>
        <p:nvSpPr>
          <p:cNvPr id="21" name="TextBox 20"/>
          <p:cNvSpPr txBox="1"/>
          <p:nvPr/>
        </p:nvSpPr>
        <p:spPr>
          <a:xfrm rot="476180">
            <a:off x="4489929" y="4929666"/>
            <a:ext cx="2101875" cy="707886"/>
          </a:xfrm>
          <a:prstGeom prst="rect">
            <a:avLst/>
          </a:prstGeom>
          <a:solidFill>
            <a:srgbClr val="FFFF00"/>
          </a:solidFill>
        </p:spPr>
        <p:txBody>
          <a:bodyPr wrap="square" rtlCol="1">
            <a:spAutoFit/>
          </a:bodyPr>
          <a:lstStyle/>
          <a:p>
            <a:r>
              <a:rPr lang="he-IL" sz="4000" b="1" dirty="0" smtClean="0">
                <a:latin typeface="Tahoma" panose="020B0604030504040204" pitchFamily="34" charset="0"/>
                <a:ea typeface="Tahoma" panose="020B0604030504040204" pitchFamily="34" charset="0"/>
                <a:cs typeface="Tahoma" panose="020B0604030504040204" pitchFamily="34" charset="0"/>
              </a:rPr>
              <a:t>שלום</a:t>
            </a:r>
            <a:endParaRPr lang="he-IL" sz="4000" b="1" dirty="0">
              <a:latin typeface="Tahoma" panose="020B0604030504040204" pitchFamily="34" charset="0"/>
              <a:ea typeface="Tahoma" panose="020B0604030504040204" pitchFamily="34" charset="0"/>
              <a:cs typeface="Tahoma" panose="020B0604030504040204" pitchFamily="34" charset="0"/>
            </a:endParaRPr>
          </a:p>
        </p:txBody>
      </p:sp>
      <p:sp>
        <p:nvSpPr>
          <p:cNvPr id="22" name="TextBox 21"/>
          <p:cNvSpPr txBox="1"/>
          <p:nvPr/>
        </p:nvSpPr>
        <p:spPr>
          <a:xfrm>
            <a:off x="3995936" y="227177"/>
            <a:ext cx="2947513" cy="707886"/>
          </a:xfrm>
          <a:prstGeom prst="rect">
            <a:avLst/>
          </a:prstGeom>
          <a:solidFill>
            <a:schemeClr val="accent2">
              <a:lumMod val="75000"/>
            </a:schemeClr>
          </a:solidFill>
        </p:spPr>
        <p:txBody>
          <a:bodyPr wrap="square" rtlCol="1">
            <a:spAutoFit/>
          </a:bodyPr>
          <a:lstStyle/>
          <a:p>
            <a:r>
              <a:rPr lang="he-IL" sz="4000" b="1" dirty="0" smtClean="0">
                <a:solidFill>
                  <a:schemeClr val="bg2"/>
                </a:solidFill>
                <a:latin typeface="Tahoma" panose="020B0604030504040204" pitchFamily="34" charset="0"/>
                <a:ea typeface="Tahoma" panose="020B0604030504040204" pitchFamily="34" charset="0"/>
                <a:cs typeface="Tahoma" panose="020B0604030504040204" pitchFamily="34" charset="0"/>
              </a:rPr>
              <a:t>דמוקרטיה</a:t>
            </a:r>
            <a:endParaRPr lang="he-IL" sz="4000" b="1" dirty="0">
              <a:solidFill>
                <a:schemeClr val="bg2"/>
              </a:solidFill>
              <a:latin typeface="Tahoma" panose="020B0604030504040204" pitchFamily="34" charset="0"/>
              <a:ea typeface="Tahoma" panose="020B0604030504040204" pitchFamily="34" charset="0"/>
              <a:cs typeface="Tahoma" panose="020B0604030504040204" pitchFamily="34" charset="0"/>
            </a:endParaRPr>
          </a:p>
        </p:txBody>
      </p:sp>
      <p:sp>
        <p:nvSpPr>
          <p:cNvPr id="23" name="TextBox 22"/>
          <p:cNvSpPr txBox="1"/>
          <p:nvPr/>
        </p:nvSpPr>
        <p:spPr>
          <a:xfrm>
            <a:off x="260452" y="6245776"/>
            <a:ext cx="1944216" cy="369332"/>
          </a:xfrm>
          <a:prstGeom prst="rect">
            <a:avLst/>
          </a:prstGeom>
          <a:noFill/>
        </p:spPr>
        <p:txBody>
          <a:bodyPr wrap="square" rtlCol="1">
            <a:spAutoFit/>
          </a:bodyPr>
          <a:lstStyle/>
          <a:p>
            <a:r>
              <a:rPr lang="he-IL" dirty="0" smtClean="0">
                <a:solidFill>
                  <a:schemeClr val="accent5">
                    <a:lumMod val="75000"/>
                  </a:schemeClr>
                </a:solidFill>
              </a:rPr>
              <a:t>בי"ס יוספטל - אזור</a:t>
            </a:r>
            <a:endParaRPr lang="he-IL" dirty="0">
              <a:solidFill>
                <a:schemeClr val="accent5">
                  <a:lumMod val="75000"/>
                </a:schemeClr>
              </a:solidFill>
            </a:endParaRPr>
          </a:p>
        </p:txBody>
      </p:sp>
    </p:spTree>
    <p:extLst>
      <p:ext uri="{BB962C8B-B14F-4D97-AF65-F5344CB8AC3E}">
        <p14:creationId xmlns:p14="http://schemas.microsoft.com/office/powerpoint/2010/main" val="2109810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764704"/>
            <a:ext cx="8182744" cy="1143000"/>
          </a:xfrm>
        </p:spPr>
        <p:txBody>
          <a:bodyPr>
            <a:normAutofit fontScale="90000"/>
          </a:bodyPr>
          <a:lstStyle/>
          <a:p>
            <a:pPr algn="r"/>
            <a:r>
              <a:rPr lang="he-IL" sz="4000" b="1" dirty="0" smtClean="0">
                <a:latin typeface="Tahoma" panose="020B0604030504040204" pitchFamily="34" charset="0"/>
                <a:ea typeface="Tahoma" panose="020B0604030504040204" pitchFamily="34" charset="0"/>
                <a:cs typeface="Tahoma" panose="020B0604030504040204" pitchFamily="34" charset="0"/>
              </a:rPr>
              <a:t>משימה בקבוצות. </a:t>
            </a:r>
            <a:br>
              <a:rPr lang="he-IL" sz="4000" b="1" dirty="0" smtClean="0">
                <a:latin typeface="Tahoma" panose="020B0604030504040204" pitchFamily="34" charset="0"/>
                <a:ea typeface="Tahoma" panose="020B0604030504040204" pitchFamily="34" charset="0"/>
                <a:cs typeface="Tahoma" panose="020B0604030504040204" pitchFamily="34" charset="0"/>
              </a:rPr>
            </a:br>
            <a:r>
              <a:rPr lang="he-IL" sz="4000" b="1" dirty="0" smtClean="0">
                <a:latin typeface="Tahoma" panose="020B0604030504040204" pitchFamily="34" charset="0"/>
                <a:ea typeface="Tahoma" panose="020B0604030504040204" pitchFamily="34" charset="0"/>
                <a:cs typeface="Tahoma" panose="020B0604030504040204" pitchFamily="34" charset="0"/>
              </a:rPr>
              <a:t>בחרו משימה, המביעה דעתכם לנושא</a:t>
            </a:r>
            <a:endParaRPr lang="he-IL" sz="4000" b="1" dirty="0">
              <a:latin typeface="Tahoma" panose="020B0604030504040204" pitchFamily="34" charset="0"/>
              <a:ea typeface="Tahoma" panose="020B0604030504040204" pitchFamily="34" charset="0"/>
              <a:cs typeface="Tahoma" panose="020B0604030504040204" pitchFamily="34" charset="0"/>
            </a:endParaRPr>
          </a:p>
        </p:txBody>
      </p:sp>
      <p:sp>
        <p:nvSpPr>
          <p:cNvPr id="3" name="מציין מיקום תוכן 2"/>
          <p:cNvSpPr>
            <a:spLocks noGrp="1"/>
          </p:cNvSpPr>
          <p:nvPr>
            <p:ph sz="quarter" idx="1"/>
          </p:nvPr>
        </p:nvSpPr>
        <p:spPr>
          <a:xfrm>
            <a:off x="827584" y="2132856"/>
            <a:ext cx="7467600" cy="3340968"/>
          </a:xfrm>
        </p:spPr>
        <p:txBody>
          <a:bodyPr>
            <a:normAutofit fontScale="55000" lnSpcReduction="20000"/>
          </a:bodyPr>
          <a:lstStyle/>
          <a:p>
            <a:r>
              <a:rPr lang="he-IL" sz="8400" b="1" dirty="0" smtClean="0">
                <a:cs typeface="Alima" panose="00000400000000000000" pitchFamily="2" charset="-79"/>
              </a:rPr>
              <a:t>עצבו כרזה</a:t>
            </a:r>
          </a:p>
          <a:p>
            <a:r>
              <a:rPr lang="he-IL" sz="8400" b="1" dirty="0" smtClean="0">
                <a:latin typeface="Times New Roman"/>
                <a:ea typeface="Times New Roman"/>
                <a:cs typeface="Alima" panose="00000400000000000000" pitchFamily="2" charset="-79"/>
              </a:rPr>
              <a:t>חברו סיסמה</a:t>
            </a:r>
          </a:p>
          <a:p>
            <a:r>
              <a:rPr lang="he-IL" sz="8400" b="1" dirty="0" smtClean="0">
                <a:latin typeface="Times New Roman"/>
                <a:ea typeface="Times New Roman"/>
                <a:cs typeface="Alima" panose="00000400000000000000" pitchFamily="2" charset="-79"/>
              </a:rPr>
              <a:t>כתבו עשרת הדברות</a:t>
            </a:r>
          </a:p>
          <a:p>
            <a:r>
              <a:rPr lang="he-IL" sz="8400" b="1" dirty="0" smtClean="0">
                <a:latin typeface="Times New Roman"/>
                <a:ea typeface="Times New Roman"/>
                <a:cs typeface="Alima" panose="00000400000000000000" pitchFamily="2" charset="-79"/>
              </a:rPr>
              <a:t>חברו שיר על חשיבות השלום</a:t>
            </a:r>
            <a:endParaRPr lang="en-US" sz="8400" b="1" dirty="0">
              <a:latin typeface="Times New Roman"/>
              <a:ea typeface="Times New Roman"/>
              <a:cs typeface="Alima" panose="00000400000000000000" pitchFamily="2" charset="-79"/>
            </a:endParaRPr>
          </a:p>
          <a:p>
            <a:endParaRPr lang="he-IL" dirty="0"/>
          </a:p>
        </p:txBody>
      </p:sp>
      <p:sp>
        <p:nvSpPr>
          <p:cNvPr id="4" name="TextBox 3"/>
          <p:cNvSpPr txBox="1"/>
          <p:nvPr/>
        </p:nvSpPr>
        <p:spPr>
          <a:xfrm>
            <a:off x="395536" y="5949280"/>
            <a:ext cx="1944216" cy="369332"/>
          </a:xfrm>
          <a:prstGeom prst="rect">
            <a:avLst/>
          </a:prstGeom>
          <a:noFill/>
        </p:spPr>
        <p:txBody>
          <a:bodyPr wrap="square" rtlCol="1">
            <a:spAutoFit/>
          </a:bodyPr>
          <a:lstStyle/>
          <a:p>
            <a:r>
              <a:rPr lang="he-IL" dirty="0" smtClean="0">
                <a:solidFill>
                  <a:schemeClr val="accent5">
                    <a:lumMod val="75000"/>
                  </a:schemeClr>
                </a:solidFill>
              </a:rPr>
              <a:t>בי"ס יוספטל - אזור</a:t>
            </a:r>
            <a:endParaRPr lang="he-IL" dirty="0">
              <a:solidFill>
                <a:schemeClr val="accent5">
                  <a:lumMod val="75000"/>
                </a:schemeClr>
              </a:solidFill>
            </a:endParaRPr>
          </a:p>
        </p:txBody>
      </p:sp>
    </p:spTree>
    <p:extLst>
      <p:ext uri="{BB962C8B-B14F-4D97-AF65-F5344CB8AC3E}">
        <p14:creationId xmlns:p14="http://schemas.microsoft.com/office/powerpoint/2010/main" val="3010338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692696"/>
            <a:ext cx="7632848" cy="5570756"/>
          </a:xfrm>
          <a:prstGeom prst="rect">
            <a:avLst/>
          </a:prstGeom>
          <a:noFill/>
        </p:spPr>
        <p:txBody>
          <a:bodyPr wrap="square" rtlCol="1">
            <a:spAutoFit/>
          </a:bodyPr>
          <a:lstStyle/>
          <a:p>
            <a:r>
              <a:rPr lang="he-IL" sz="3600" dirty="0" smtClean="0"/>
              <a:t>הצגת הדגמים</a:t>
            </a:r>
          </a:p>
          <a:p>
            <a:r>
              <a:rPr lang="he-IL" sz="4000" b="1" u="sng" dirty="0" smtClean="0">
                <a:solidFill>
                  <a:srgbClr val="002060"/>
                </a:solidFill>
                <a:cs typeface="Alima" panose="00000400000000000000" pitchFamily="2" charset="-79"/>
              </a:rPr>
              <a:t>דיון:</a:t>
            </a:r>
          </a:p>
          <a:p>
            <a:r>
              <a:rPr lang="he-IL" sz="4000" b="1" dirty="0" smtClean="0">
                <a:cs typeface="Alima" panose="00000400000000000000" pitchFamily="2" charset="-79"/>
              </a:rPr>
              <a:t>האם יש דמיון בין הכותרות </a:t>
            </a:r>
            <a:r>
              <a:rPr lang="he-IL" sz="4000" b="1" dirty="0" smtClean="0">
                <a:cs typeface="Alima" panose="00000400000000000000" pitchFamily="2" charset="-79"/>
              </a:rPr>
              <a:t>השונות?</a:t>
            </a:r>
            <a:endParaRPr lang="he-IL" sz="4000" b="1" dirty="0" smtClean="0">
              <a:cs typeface="Alima" panose="00000400000000000000" pitchFamily="2" charset="-79"/>
            </a:endParaRPr>
          </a:p>
          <a:p>
            <a:r>
              <a:rPr lang="he-IL" sz="4000" b="1" dirty="0" smtClean="0">
                <a:cs typeface="Alima" panose="00000400000000000000" pitchFamily="2" charset="-79"/>
              </a:rPr>
              <a:t>מהם המסרים העקרים שהופיעו במרבית הכרזות?</a:t>
            </a:r>
          </a:p>
          <a:p>
            <a:r>
              <a:rPr lang="he-IL" sz="4000" b="1" dirty="0" smtClean="0">
                <a:cs typeface="Alima" panose="00000400000000000000" pitchFamily="2" charset="-79"/>
              </a:rPr>
              <a:t>האם לדעתכם, קבוצות שונות בחברה הישראלית היו חושבות על כותרות אחרות?</a:t>
            </a:r>
            <a:endParaRPr lang="he-IL" sz="4000" b="1" dirty="0">
              <a:cs typeface="Alima" panose="00000400000000000000" pitchFamily="2" charset="-79"/>
            </a:endParaRPr>
          </a:p>
        </p:txBody>
      </p:sp>
      <p:sp>
        <p:nvSpPr>
          <p:cNvPr id="3" name="TextBox 2"/>
          <p:cNvSpPr txBox="1"/>
          <p:nvPr/>
        </p:nvSpPr>
        <p:spPr>
          <a:xfrm>
            <a:off x="395536" y="6171524"/>
            <a:ext cx="1944216" cy="369332"/>
          </a:xfrm>
          <a:prstGeom prst="rect">
            <a:avLst/>
          </a:prstGeom>
          <a:noFill/>
        </p:spPr>
        <p:txBody>
          <a:bodyPr wrap="square" rtlCol="1">
            <a:spAutoFit/>
          </a:bodyPr>
          <a:lstStyle/>
          <a:p>
            <a:r>
              <a:rPr lang="he-IL" dirty="0" smtClean="0">
                <a:solidFill>
                  <a:schemeClr val="accent5">
                    <a:lumMod val="75000"/>
                  </a:schemeClr>
                </a:solidFill>
              </a:rPr>
              <a:t>בי"ס יוספטל - אזור</a:t>
            </a:r>
            <a:endParaRPr lang="he-IL" dirty="0">
              <a:solidFill>
                <a:schemeClr val="accent5">
                  <a:lumMod val="75000"/>
                </a:schemeClr>
              </a:solidFill>
            </a:endParaRPr>
          </a:p>
        </p:txBody>
      </p:sp>
    </p:spTree>
    <p:extLst>
      <p:ext uri="{BB962C8B-B14F-4D97-AF65-F5344CB8AC3E}">
        <p14:creationId xmlns:p14="http://schemas.microsoft.com/office/powerpoint/2010/main" val="15370575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חלון">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חלון">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חלון">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2649</TotalTime>
  <Words>421</Words>
  <Application>Microsoft Office PowerPoint</Application>
  <PresentationFormat>‫הצגה על המסך (4:3)</PresentationFormat>
  <Paragraphs>69</Paragraphs>
  <Slides>9</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9</vt:i4>
      </vt:variant>
    </vt:vector>
  </HeadingPairs>
  <TitlesOfParts>
    <vt:vector size="10" baseType="lpstr">
      <vt:lpstr>חלון</vt:lpstr>
      <vt:lpstr>כללים למעגלי שיח</vt:lpstr>
      <vt:lpstr>מצגת של PowerPoint</vt:lpstr>
      <vt:lpstr>מצגת של PowerPoint</vt:lpstr>
      <vt:lpstr>מצגת של PowerPoint</vt:lpstr>
      <vt:lpstr>מצגת של PowerPoint</vt:lpstr>
      <vt:lpstr>מצגת של PowerPoint</vt:lpstr>
      <vt:lpstr>מצגת של PowerPoint</vt:lpstr>
      <vt:lpstr>משימה בקבוצות.  בחרו משימה, המביעה דעתכם לנושא</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סימה</dc:creator>
  <cp:lastModifiedBy>שרית</cp:lastModifiedBy>
  <cp:revision>27</cp:revision>
  <dcterms:created xsi:type="dcterms:W3CDTF">2015-10-20T10:51:38Z</dcterms:created>
  <dcterms:modified xsi:type="dcterms:W3CDTF">2015-11-05T16:59:06Z</dcterms:modified>
</cp:coreProperties>
</file>