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303" r:id="rId3"/>
    <p:sldId id="304" r:id="rId4"/>
    <p:sldId id="261" r:id="rId5"/>
    <p:sldId id="266" r:id="rId6"/>
    <p:sldId id="305" r:id="rId7"/>
    <p:sldId id="275" r:id="rId8"/>
    <p:sldId id="286" r:id="rId9"/>
    <p:sldId id="285" r:id="rId10"/>
    <p:sldId id="287" r:id="rId11"/>
    <p:sldId id="306" r:id="rId12"/>
    <p:sldId id="265" r:id="rId13"/>
    <p:sldId id="307" r:id="rId14"/>
    <p:sldId id="294" r:id="rId15"/>
    <p:sldId id="296" r:id="rId16"/>
    <p:sldId id="295" r:id="rId17"/>
    <p:sldId id="297" r:id="rId18"/>
    <p:sldId id="267" r:id="rId19"/>
    <p:sldId id="298" r:id="rId20"/>
    <p:sldId id="299" r:id="rId21"/>
    <p:sldId id="268" r:id="rId22"/>
    <p:sldId id="300" r:id="rId23"/>
    <p:sldId id="301" r:id="rId24"/>
    <p:sldId id="302" r:id="rId25"/>
    <p:sldId id="257" r:id="rId2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2"/>
    <a:srgbClr val="FFB400"/>
    <a:srgbClr val="3449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632" autoAdjust="0"/>
    <p:restoredTop sz="94660"/>
  </p:normalViewPr>
  <p:slideViewPr>
    <p:cSldViewPr snapToGrid="0">
      <p:cViewPr varScale="1">
        <p:scale>
          <a:sx n="57" d="100"/>
          <a:sy n="57" d="100"/>
        </p:scale>
        <p:origin x="7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405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33253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1854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937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52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80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3945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4669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333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3544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350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838C6-83F0-42F7-957A-C9377F6EB826}" type="datetimeFigureOut">
              <a:rPr lang="he-IL" smtClean="0"/>
              <a:t>כ"ו/אב/תשע"ט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88E7-7D79-4F60-921F-4A41DD422C6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925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WaaXavPzP31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projects/flashing-hear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7s1WdveWmXR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R0FMEKYY1bYd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hyperlink" Target="https://makecode.microbit.org/projects/tele-potato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_7DxJM4gRi0y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projects/magic-button-tric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dsy93yaQC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31.png"/><Relationship Id="rId4" Type="http://schemas.openxmlformats.org/officeDocument/2006/relationships/hyperlink" Target="https://makecode.microbit.org/projects/states-of-matter/make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3.png"/><Relationship Id="rId7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90" y="2597682"/>
            <a:ext cx="4341019" cy="3545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976" y="287011"/>
            <a:ext cx="9466730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קורס </a:t>
            </a:r>
            <a:r>
              <a:rPr lang="he-IL" sz="7200" b="1" dirty="0" err="1" smtClean="0"/>
              <a:t>מיקרוביט</a:t>
            </a:r>
            <a:endParaRPr lang="he-IL" sz="7200" b="1" dirty="0" smtClean="0"/>
          </a:p>
          <a:p>
            <a:pPr algn="ctr"/>
            <a:r>
              <a:rPr lang="he-IL" sz="5400" b="1" dirty="0" smtClean="0"/>
              <a:t>מצגת שלב 1 הכירות והפעלה</a:t>
            </a:r>
            <a:endParaRPr lang="he-IL" sz="5400" b="1" dirty="0"/>
          </a:p>
        </p:txBody>
      </p:sp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128" y="323228"/>
            <a:ext cx="8546517" cy="6308340"/>
          </a:xfrm>
          <a:prstGeom prst="rect">
            <a:avLst/>
          </a:prstGeom>
        </p:spPr>
      </p:pic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49407" y="142026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 smtClean="0"/>
              <a:t>השוואה בין </a:t>
            </a:r>
            <a:r>
              <a:rPr lang="he-IL" sz="3600" dirty="0" err="1" smtClean="0"/>
              <a:t>מיקרובקרים</a:t>
            </a:r>
            <a:endParaRPr lang="he-IL" sz="3600" dirty="0" smtClean="0"/>
          </a:p>
        </p:txBody>
      </p:sp>
      <p:sp>
        <p:nvSpPr>
          <p:cNvPr id="14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976" y="287011"/>
            <a:ext cx="9466730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/>
              <a:t>מה היתרון של </a:t>
            </a:r>
            <a:r>
              <a:rPr lang="he-IL" sz="6600" b="1" dirty="0" err="1" smtClean="0"/>
              <a:t>מיקרוביט</a:t>
            </a:r>
            <a:r>
              <a:rPr lang="he-IL" sz="6600" b="1" dirty="0" smtClean="0"/>
              <a:t> על פני הפלטפורמות האחרות?</a:t>
            </a:r>
          </a:p>
        </p:txBody>
      </p:sp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3871" y="2870697"/>
            <a:ext cx="1018478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/>
              <a:t>א. הכי זול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he-IL" sz="5400" b="1" dirty="0" smtClean="0"/>
              <a:t>ב. הכי קל להתחלה </a:t>
            </a:r>
          </a:p>
          <a:p>
            <a:r>
              <a:rPr lang="he-IL" sz="5400" b="1" dirty="0" smtClean="0"/>
              <a:t>ג. הכי משוכלל</a:t>
            </a:r>
          </a:p>
        </p:txBody>
      </p:sp>
    </p:spTree>
    <p:extLst>
      <p:ext uri="{BB962C8B-B14F-4D97-AF65-F5344CB8AC3E}">
        <p14:creationId xmlns:p14="http://schemas.microsoft.com/office/powerpoint/2010/main" val="117543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Circle"/>
          <p:cNvSpPr/>
          <p:nvPr/>
        </p:nvSpPr>
        <p:spPr>
          <a:xfrm>
            <a:off x="10416411" y="4657497"/>
            <a:ext cx="888231" cy="888231"/>
          </a:xfrm>
          <a:prstGeom prst="ellipse">
            <a:avLst/>
          </a:prstGeom>
          <a:ln w="38100">
            <a:solidFill>
              <a:srgbClr val="FFFFFF"/>
            </a:solidFill>
            <a:miter/>
          </a:ln>
          <a:effectLst>
            <a:outerShdw blurRad="101600" dist="81236" dir="2794067" rotWithShape="0">
              <a:srgbClr val="000000">
                <a:alpha val="50589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4" name="TextBox 34"/>
          <p:cNvSpPr txBox="1"/>
          <p:nvPr/>
        </p:nvSpPr>
        <p:spPr>
          <a:xfrm>
            <a:off x="7641067" y="4593344"/>
            <a:ext cx="2612320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 b="1">
                <a:solidFill>
                  <a:srgbClr val="78C85B"/>
                </a:solidFill>
              </a:defRPr>
            </a:lvl1pPr>
          </a:lstStyle>
          <a:p>
            <a:r>
              <a:rPr lang="he-IL" sz="2000" dirty="0" smtClean="0"/>
              <a:t>הכירות עם </a:t>
            </a:r>
            <a:r>
              <a:rPr lang="he-IL" sz="2000" dirty="0" err="1" smtClean="0"/>
              <a:t>המיקרוביט</a:t>
            </a:r>
            <a:r>
              <a:rPr lang="he-IL" sz="2000" dirty="0" smtClean="0"/>
              <a:t> הכירות עם סביבות פיתוח נוספות.</a:t>
            </a:r>
            <a:endParaRPr sz="2000" dirty="0"/>
          </a:p>
        </p:txBody>
      </p:sp>
      <p:sp>
        <p:nvSpPr>
          <p:cNvPr id="15" name="TextBox 36"/>
          <p:cNvSpPr txBox="1"/>
          <p:nvPr/>
        </p:nvSpPr>
        <p:spPr>
          <a:xfrm>
            <a:off x="10610452" y="4721855"/>
            <a:ext cx="525545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78C85B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A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10576560" y="5222649"/>
            <a:ext cx="593330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b="1">
                <a:solidFill>
                  <a:srgbClr val="78C85B"/>
                </a:solidFill>
              </a:defRPr>
            </a:lvl1pPr>
          </a:lstStyle>
          <a:p>
            <a:r>
              <a:t>OPTION</a:t>
            </a:r>
          </a:p>
        </p:txBody>
      </p:sp>
      <p:sp>
        <p:nvSpPr>
          <p:cNvPr id="17" name="Circle"/>
          <p:cNvSpPr/>
          <p:nvPr/>
        </p:nvSpPr>
        <p:spPr>
          <a:xfrm>
            <a:off x="698738" y="3610168"/>
            <a:ext cx="888231" cy="888231"/>
          </a:xfrm>
          <a:prstGeom prst="ellipse">
            <a:avLst/>
          </a:prstGeom>
          <a:ln w="38100">
            <a:solidFill>
              <a:srgbClr val="FFFFFF"/>
            </a:solidFill>
            <a:miter/>
          </a:ln>
          <a:effectLst>
            <a:outerShdw blurRad="101600" dist="81236" dir="2794067" rotWithShape="0">
              <a:srgbClr val="000000">
                <a:alpha val="50589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19" name="TextBox 34"/>
          <p:cNvSpPr txBox="1"/>
          <p:nvPr/>
        </p:nvSpPr>
        <p:spPr>
          <a:xfrm>
            <a:off x="2157912" y="3493694"/>
            <a:ext cx="2633180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 b="1">
                <a:solidFill>
                  <a:srgbClr val="FFBB2D"/>
                </a:solidFill>
              </a:defRPr>
            </a:lvl1pPr>
          </a:lstStyle>
          <a:p>
            <a:r>
              <a:rPr lang="he-IL" sz="2000" dirty="0" smtClean="0"/>
              <a:t>רשימת משימות יחידות הכירות עם סביבת החיישנים והפעלה</a:t>
            </a:r>
            <a:endParaRPr sz="2000" dirty="0"/>
          </a:p>
        </p:txBody>
      </p:sp>
      <p:sp>
        <p:nvSpPr>
          <p:cNvPr id="20" name="TextBox 36"/>
          <p:cNvSpPr txBox="1"/>
          <p:nvPr/>
        </p:nvSpPr>
        <p:spPr>
          <a:xfrm>
            <a:off x="892781" y="3674526"/>
            <a:ext cx="525545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FFBB2D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B</a:t>
            </a:r>
          </a:p>
        </p:txBody>
      </p:sp>
      <p:sp>
        <p:nvSpPr>
          <p:cNvPr id="21" name="TextBox 34"/>
          <p:cNvSpPr txBox="1"/>
          <p:nvPr/>
        </p:nvSpPr>
        <p:spPr>
          <a:xfrm>
            <a:off x="858889" y="4175321"/>
            <a:ext cx="593330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b="1">
                <a:solidFill>
                  <a:srgbClr val="FFBB2D"/>
                </a:solidFill>
              </a:defRPr>
            </a:lvl1pPr>
          </a:lstStyle>
          <a:p>
            <a:r>
              <a:t>OPTION</a:t>
            </a:r>
          </a:p>
        </p:txBody>
      </p:sp>
      <p:sp>
        <p:nvSpPr>
          <p:cNvPr id="22" name="Circle"/>
          <p:cNvSpPr/>
          <p:nvPr/>
        </p:nvSpPr>
        <p:spPr>
          <a:xfrm>
            <a:off x="10416411" y="2636796"/>
            <a:ext cx="888231" cy="888231"/>
          </a:xfrm>
          <a:prstGeom prst="ellipse">
            <a:avLst/>
          </a:prstGeom>
          <a:ln w="38100">
            <a:solidFill>
              <a:srgbClr val="FFFFFF"/>
            </a:solidFill>
            <a:miter/>
          </a:ln>
          <a:effectLst>
            <a:outerShdw blurRad="101600" dist="81236" dir="2794067" rotWithShape="0">
              <a:srgbClr val="000000">
                <a:alpha val="50589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4" name="TextBox 34"/>
          <p:cNvSpPr txBox="1"/>
          <p:nvPr/>
        </p:nvSpPr>
        <p:spPr>
          <a:xfrm>
            <a:off x="7441462" y="2551137"/>
            <a:ext cx="2587044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 b="1">
                <a:solidFill>
                  <a:srgbClr val="E04B4A"/>
                </a:solidFill>
              </a:defRPr>
            </a:lvl1pPr>
          </a:lstStyle>
          <a:p>
            <a:r>
              <a:rPr lang="he-IL" sz="2000" dirty="0" smtClean="0"/>
              <a:t>התנסות קבוצתית, מטלות משלבות תקשורת אלחוטית </a:t>
            </a:r>
            <a:endParaRPr sz="2000" dirty="0"/>
          </a:p>
        </p:txBody>
      </p:sp>
      <p:sp>
        <p:nvSpPr>
          <p:cNvPr id="25" name="TextBox 36"/>
          <p:cNvSpPr txBox="1"/>
          <p:nvPr/>
        </p:nvSpPr>
        <p:spPr>
          <a:xfrm>
            <a:off x="10610454" y="2701153"/>
            <a:ext cx="525545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E04B4A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C</a:t>
            </a:r>
          </a:p>
        </p:txBody>
      </p:sp>
      <p:sp>
        <p:nvSpPr>
          <p:cNvPr id="26" name="TextBox 34"/>
          <p:cNvSpPr txBox="1"/>
          <p:nvPr/>
        </p:nvSpPr>
        <p:spPr>
          <a:xfrm>
            <a:off x="10576560" y="3201948"/>
            <a:ext cx="593330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b="1">
                <a:solidFill>
                  <a:srgbClr val="E04B4A"/>
                </a:solidFill>
              </a:defRPr>
            </a:lvl1pPr>
          </a:lstStyle>
          <a:p>
            <a:r>
              <a:t>OPTION</a:t>
            </a:r>
          </a:p>
        </p:txBody>
      </p:sp>
      <p:sp>
        <p:nvSpPr>
          <p:cNvPr id="27" name="Circle"/>
          <p:cNvSpPr/>
          <p:nvPr/>
        </p:nvSpPr>
        <p:spPr>
          <a:xfrm>
            <a:off x="698738" y="1589468"/>
            <a:ext cx="888231" cy="888231"/>
          </a:xfrm>
          <a:prstGeom prst="ellipse">
            <a:avLst/>
          </a:prstGeom>
          <a:ln w="38100">
            <a:solidFill>
              <a:srgbClr val="FFFFFF"/>
            </a:solidFill>
            <a:miter/>
          </a:ln>
          <a:effectLst>
            <a:outerShdw blurRad="101600" dist="81236" dir="2794067" rotWithShape="0">
              <a:srgbClr val="000000">
                <a:alpha val="50589"/>
              </a:srgbClr>
            </a:outerShdw>
          </a:effectLst>
        </p:spPr>
        <p:txBody>
          <a:bodyPr lIns="45718" tIns="45718" rIns="45718" bIns="45718" anchor="ctr"/>
          <a:lstStyle/>
          <a:p>
            <a:endParaRPr/>
          </a:p>
        </p:txBody>
      </p:sp>
      <p:sp>
        <p:nvSpPr>
          <p:cNvPr id="29" name="TextBox 34"/>
          <p:cNvSpPr txBox="1"/>
          <p:nvPr/>
        </p:nvSpPr>
        <p:spPr>
          <a:xfrm>
            <a:off x="2042111" y="1496136"/>
            <a:ext cx="2633180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 b="1">
                <a:solidFill>
                  <a:srgbClr val="45C4E3"/>
                </a:solidFill>
              </a:defRPr>
            </a:lvl1pPr>
          </a:lstStyle>
          <a:p>
            <a:r>
              <a:rPr lang="he-IL" sz="2000" dirty="0" smtClean="0"/>
              <a:t>שילוב סביבות למידה עם חיישנים חיצוניים, מנועים והפעלה של פרויקטים</a:t>
            </a:r>
            <a:endParaRPr sz="2000" dirty="0"/>
          </a:p>
        </p:txBody>
      </p:sp>
      <p:sp>
        <p:nvSpPr>
          <p:cNvPr id="30" name="TextBox 36"/>
          <p:cNvSpPr txBox="1"/>
          <p:nvPr/>
        </p:nvSpPr>
        <p:spPr>
          <a:xfrm>
            <a:off x="892781" y="1653824"/>
            <a:ext cx="525545" cy="650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600">
                <a:solidFill>
                  <a:srgbClr val="45C4E3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rPr dirty="0"/>
              <a:t>D</a:t>
            </a:r>
          </a:p>
        </p:txBody>
      </p:sp>
      <p:sp>
        <p:nvSpPr>
          <p:cNvPr id="31" name="TextBox 34"/>
          <p:cNvSpPr txBox="1"/>
          <p:nvPr/>
        </p:nvSpPr>
        <p:spPr>
          <a:xfrm>
            <a:off x="858889" y="2154619"/>
            <a:ext cx="593330" cy="243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900" b="1">
                <a:solidFill>
                  <a:srgbClr val="45C4E3"/>
                </a:solidFill>
              </a:defRPr>
            </a:lvl1pPr>
          </a:lstStyle>
          <a:p>
            <a:r>
              <a:rPr dirty="0"/>
              <a:t>OPTION</a:t>
            </a:r>
          </a:p>
        </p:txBody>
      </p:sp>
      <p:sp>
        <p:nvSpPr>
          <p:cNvPr id="32" name="Line"/>
          <p:cNvSpPr/>
          <p:nvPr/>
        </p:nvSpPr>
        <p:spPr>
          <a:xfrm>
            <a:off x="6861984" y="5104835"/>
            <a:ext cx="3385782" cy="503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4541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53B55F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" name="Line"/>
          <p:cNvSpPr/>
          <p:nvPr/>
        </p:nvSpPr>
        <p:spPr>
          <a:xfrm>
            <a:off x="2028108" y="4128569"/>
            <a:ext cx="3494408" cy="3927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6968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F09642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4" name="Line"/>
          <p:cNvSpPr/>
          <p:nvPr/>
        </p:nvSpPr>
        <p:spPr>
          <a:xfrm>
            <a:off x="6854653" y="3137478"/>
            <a:ext cx="3393115" cy="381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4784" y="21600"/>
                </a:lnTo>
                <a:lnTo>
                  <a:pt x="0" y="0"/>
                </a:lnTo>
              </a:path>
            </a:pathLst>
          </a:custGeom>
          <a:ln w="12700">
            <a:solidFill>
              <a:srgbClr val="BD433E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" name="Line"/>
          <p:cNvSpPr/>
          <p:nvPr/>
        </p:nvSpPr>
        <p:spPr>
          <a:xfrm>
            <a:off x="2028108" y="2305717"/>
            <a:ext cx="3485863" cy="2120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6723" y="21600"/>
                </a:lnTo>
                <a:lnTo>
                  <a:pt x="21600" y="0"/>
                </a:lnTo>
              </a:path>
            </a:pathLst>
          </a:custGeom>
          <a:ln w="12700">
            <a:solidFill>
              <a:srgbClr val="45C4E3"/>
            </a:solidFill>
            <a:custDash>
              <a:ds d="200000" sp="200000"/>
            </a:custDash>
            <a:miter lim="400000"/>
            <a:headEnd type="oval"/>
          </a:ln>
        </p:spPr>
        <p:txBody>
          <a:bodyPr lIns="45718" tIns="45718" rIns="45718" bIns="45718"/>
          <a:lstStyle/>
          <a:p>
            <a:endParaRPr/>
          </a:p>
        </p:txBody>
      </p:sp>
      <p:grpSp>
        <p:nvGrpSpPr>
          <p:cNvPr id="36" name="Group"/>
          <p:cNvGrpSpPr/>
          <p:nvPr/>
        </p:nvGrpSpPr>
        <p:grpSpPr>
          <a:xfrm rot="7632">
            <a:off x="5369747" y="692186"/>
            <a:ext cx="1524994" cy="1167903"/>
            <a:chOff x="0" y="0"/>
            <a:chExt cx="1524993" cy="1167901"/>
          </a:xfrm>
        </p:grpSpPr>
        <p:sp>
          <p:nvSpPr>
            <p:cNvPr id="37" name="Shape"/>
            <p:cNvSpPr/>
            <p:nvPr/>
          </p:nvSpPr>
          <p:spPr>
            <a:xfrm>
              <a:off x="41422" y="-1"/>
              <a:ext cx="1442150" cy="549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600" extrusionOk="0">
                  <a:moveTo>
                    <a:pt x="2654" y="0"/>
                  </a:moveTo>
                  <a:lnTo>
                    <a:pt x="18787" y="18"/>
                  </a:lnTo>
                  <a:cubicBezTo>
                    <a:pt x="19500" y="459"/>
                    <a:pt x="20149" y="1426"/>
                    <a:pt x="20654" y="2801"/>
                  </a:cubicBezTo>
                  <a:cubicBezTo>
                    <a:pt x="21108" y="4039"/>
                    <a:pt x="21429" y="5562"/>
                    <a:pt x="21584" y="7219"/>
                  </a:cubicBezTo>
                  <a:lnTo>
                    <a:pt x="21517" y="21600"/>
                  </a:lnTo>
                  <a:lnTo>
                    <a:pt x="0" y="21600"/>
                  </a:lnTo>
                  <a:lnTo>
                    <a:pt x="19" y="8633"/>
                  </a:lnTo>
                  <a:cubicBezTo>
                    <a:pt x="-16" y="6935"/>
                    <a:pt x="152" y="5249"/>
                    <a:pt x="500" y="3806"/>
                  </a:cubicBezTo>
                  <a:cubicBezTo>
                    <a:pt x="981" y="1815"/>
                    <a:pt x="1762" y="435"/>
                    <a:pt x="2654" y="0"/>
                  </a:cubicBezTo>
                  <a:close/>
                </a:path>
              </a:pathLst>
            </a:custGeom>
            <a:gradFill flip="none" rotWithShape="1">
              <a:gsLst>
                <a:gs pos="22846">
                  <a:srgbClr val="FFFFFF"/>
                </a:gs>
                <a:gs pos="63322">
                  <a:srgbClr val="E6EAEB"/>
                </a:gs>
                <a:gs pos="99960">
                  <a:srgbClr val="CDD5D8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sp>
          <p:nvSpPr>
            <p:cNvPr id="38" name="Rounded Rectangle"/>
            <p:cNvSpPr/>
            <p:nvPr/>
          </p:nvSpPr>
          <p:spPr>
            <a:xfrm>
              <a:off x="0" y="511293"/>
              <a:ext cx="1524994" cy="1202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730">
                  <a:srgbClr val="BEB9BF"/>
                </a:gs>
                <a:gs pos="49922">
                  <a:srgbClr val="FFFBF1"/>
                </a:gs>
                <a:gs pos="100000">
                  <a:srgbClr val="8C888D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Rectangle"/>
            <p:cNvSpPr/>
            <p:nvPr/>
          </p:nvSpPr>
          <p:spPr>
            <a:xfrm>
              <a:off x="51656" y="618074"/>
              <a:ext cx="1421679" cy="549828"/>
            </a:xfrm>
            <a:prstGeom prst="rect">
              <a:avLst/>
            </a:prstGeom>
            <a:gradFill flip="none" rotWithShape="1">
              <a:gsLst>
                <a:gs pos="3730">
                  <a:srgbClr val="434143"/>
                </a:gs>
                <a:gs pos="49922">
                  <a:srgbClr val="C6C3BA"/>
                </a:gs>
                <a:gs pos="100000">
                  <a:srgbClr val="434143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Rounded Rectangle"/>
            <p:cNvSpPr/>
            <p:nvPr/>
          </p:nvSpPr>
          <p:spPr>
            <a:xfrm>
              <a:off x="0" y="682018"/>
              <a:ext cx="1524994" cy="120257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730">
                  <a:srgbClr val="BEB9BF"/>
                </a:gs>
                <a:gs pos="49922">
                  <a:srgbClr val="FFFBF1"/>
                </a:gs>
                <a:gs pos="100000">
                  <a:srgbClr val="8C888D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Rounded Rectangle"/>
            <p:cNvSpPr/>
            <p:nvPr/>
          </p:nvSpPr>
          <p:spPr>
            <a:xfrm>
              <a:off x="0" y="852742"/>
              <a:ext cx="1524994" cy="12025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730">
                  <a:srgbClr val="BEB9BF"/>
                </a:gs>
                <a:gs pos="49922">
                  <a:srgbClr val="FFFBF1"/>
                </a:gs>
                <a:gs pos="100000">
                  <a:srgbClr val="8C888D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Rounded Rectangle"/>
            <p:cNvSpPr/>
            <p:nvPr/>
          </p:nvSpPr>
          <p:spPr>
            <a:xfrm>
              <a:off x="0" y="1037893"/>
              <a:ext cx="1524994" cy="12025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3730">
                  <a:srgbClr val="BEB9BF"/>
                </a:gs>
                <a:gs pos="49922">
                  <a:srgbClr val="FFFBF1"/>
                </a:gs>
                <a:gs pos="100000">
                  <a:srgbClr val="8C888D"/>
                </a:gs>
              </a:gsLst>
              <a:path path="circle">
                <a:fillToRect l="62278" t="119636" r="37721" b="-19636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3" name="Group"/>
          <p:cNvGrpSpPr/>
          <p:nvPr/>
        </p:nvGrpSpPr>
        <p:grpSpPr>
          <a:xfrm rot="7632">
            <a:off x="5419256" y="2403261"/>
            <a:ext cx="1440254" cy="1405722"/>
            <a:chOff x="0" y="0"/>
            <a:chExt cx="1440253" cy="1405720"/>
          </a:xfrm>
        </p:grpSpPr>
        <p:sp>
          <p:nvSpPr>
            <p:cNvPr id="44" name="Shape"/>
            <p:cNvSpPr/>
            <p:nvPr/>
          </p:nvSpPr>
          <p:spPr>
            <a:xfrm>
              <a:off x="-1" y="559"/>
              <a:ext cx="430583" cy="111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4" y="20150"/>
                  </a:lnTo>
                  <a:lnTo>
                    <a:pt x="21153" y="21600"/>
                  </a:lnTo>
                  <a:lnTo>
                    <a:pt x="21600" y="71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9033">
                  <a:srgbClr val="FF2E3D"/>
                </a:gs>
                <a:gs pos="50479">
                  <a:srgbClr val="FF3B55"/>
                </a:gs>
                <a:gs pos="74482">
                  <a:srgbClr val="FF486D"/>
                </a:gs>
              </a:gsLst>
              <a:lin ang="685541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5" name="Shape"/>
            <p:cNvSpPr/>
            <p:nvPr/>
          </p:nvSpPr>
          <p:spPr>
            <a:xfrm>
              <a:off x="421536" y="35724"/>
              <a:ext cx="598827" cy="1369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7" extrusionOk="0">
                  <a:moveTo>
                    <a:pt x="294" y="37"/>
                  </a:moveTo>
                  <a:lnTo>
                    <a:pt x="4571" y="0"/>
                  </a:lnTo>
                  <a:cubicBezTo>
                    <a:pt x="1554" y="2131"/>
                    <a:pt x="5210" y="4854"/>
                    <a:pt x="11013" y="4797"/>
                  </a:cubicBezTo>
                  <a:cubicBezTo>
                    <a:pt x="16589" y="4742"/>
                    <a:pt x="19952" y="2121"/>
                    <a:pt x="17083" y="65"/>
                  </a:cubicBezTo>
                  <a:lnTo>
                    <a:pt x="21600" y="38"/>
                  </a:lnTo>
                  <a:lnTo>
                    <a:pt x="21415" y="16937"/>
                  </a:lnTo>
                  <a:lnTo>
                    <a:pt x="14074" y="16813"/>
                  </a:lnTo>
                  <a:cubicBezTo>
                    <a:pt x="18885" y="18293"/>
                    <a:pt x="16486" y="21555"/>
                    <a:pt x="10569" y="21577"/>
                  </a:cubicBezTo>
                  <a:cubicBezTo>
                    <a:pt x="4588" y="21600"/>
                    <a:pt x="2076" y="18306"/>
                    <a:pt x="6928" y="16802"/>
                  </a:cubicBezTo>
                  <a:lnTo>
                    <a:pt x="0" y="16992"/>
                  </a:lnTo>
                  <a:lnTo>
                    <a:pt x="294" y="37"/>
                  </a:lnTo>
                  <a:close/>
                </a:path>
              </a:pathLst>
            </a:custGeom>
            <a:gradFill flip="none" rotWithShape="1">
              <a:gsLst>
                <a:gs pos="29033">
                  <a:srgbClr val="FF2E3D"/>
                </a:gs>
                <a:gs pos="50479">
                  <a:srgbClr val="FF3B55"/>
                </a:gs>
                <a:gs pos="74482">
                  <a:srgbClr val="FF486D"/>
                </a:gs>
              </a:gsLst>
              <a:lin ang="685541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"/>
            <p:cNvSpPr/>
            <p:nvPr/>
          </p:nvSpPr>
          <p:spPr>
            <a:xfrm flipH="1">
              <a:off x="1013701" y="-1"/>
              <a:ext cx="426553" cy="1113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7" y="20162"/>
                  </a:lnTo>
                  <a:lnTo>
                    <a:pt x="21600" y="21600"/>
                  </a:lnTo>
                  <a:lnTo>
                    <a:pt x="21327" y="729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5517">
                  <a:srgbClr val="FF486D"/>
                </a:gs>
                <a:gs pos="49520">
                  <a:srgbClr val="FF3B55"/>
                </a:gs>
                <a:gs pos="70966">
                  <a:srgbClr val="FF2E3D"/>
                </a:gs>
              </a:gsLst>
              <a:lin ang="685541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47" name="Group"/>
          <p:cNvGrpSpPr/>
          <p:nvPr/>
        </p:nvGrpSpPr>
        <p:grpSpPr>
          <a:xfrm rot="7632">
            <a:off x="5412906" y="3461544"/>
            <a:ext cx="1440852" cy="1517805"/>
            <a:chOff x="0" y="0"/>
            <a:chExt cx="1440850" cy="1517803"/>
          </a:xfrm>
        </p:grpSpPr>
        <p:sp>
          <p:nvSpPr>
            <p:cNvPr id="48" name="Shape"/>
            <p:cNvSpPr/>
            <p:nvPr/>
          </p:nvSpPr>
          <p:spPr>
            <a:xfrm>
              <a:off x="-1" y="0"/>
              <a:ext cx="430739" cy="1209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7" y="0"/>
                  </a:moveTo>
                  <a:lnTo>
                    <a:pt x="0" y="20798"/>
                  </a:lnTo>
                  <a:lnTo>
                    <a:pt x="21200" y="21600"/>
                  </a:lnTo>
                  <a:lnTo>
                    <a:pt x="21600" y="1320"/>
                  </a:lnTo>
                  <a:lnTo>
                    <a:pt x="277" y="0"/>
                  </a:lnTo>
                  <a:close/>
                </a:path>
              </a:pathLst>
            </a:custGeom>
            <a:gradFill flip="none" rotWithShape="1">
              <a:gsLst>
                <a:gs pos="2419">
                  <a:srgbClr val="FF8A00"/>
                </a:gs>
                <a:gs pos="29316">
                  <a:srgbClr val="FFBA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49" name="Shape"/>
            <p:cNvSpPr/>
            <p:nvPr/>
          </p:nvSpPr>
          <p:spPr>
            <a:xfrm>
              <a:off x="422510" y="66186"/>
              <a:ext cx="598009" cy="145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0" extrusionOk="0">
                  <a:moveTo>
                    <a:pt x="265" y="121"/>
                  </a:moveTo>
                  <a:lnTo>
                    <a:pt x="4897" y="0"/>
                  </a:lnTo>
                  <a:cubicBezTo>
                    <a:pt x="1571" y="1885"/>
                    <a:pt x="4874" y="4505"/>
                    <a:pt x="10594" y="4519"/>
                  </a:cubicBezTo>
                  <a:cubicBezTo>
                    <a:pt x="16355" y="4534"/>
                    <a:pt x="19739" y="1903"/>
                    <a:pt x="16407" y="0"/>
                  </a:cubicBezTo>
                  <a:lnTo>
                    <a:pt x="21600" y="122"/>
                  </a:lnTo>
                  <a:lnTo>
                    <a:pt x="21316" y="17010"/>
                  </a:lnTo>
                  <a:lnTo>
                    <a:pt x="15311" y="17091"/>
                  </a:lnTo>
                  <a:cubicBezTo>
                    <a:pt x="19269" y="18762"/>
                    <a:pt x="16396" y="21540"/>
                    <a:pt x="10680" y="21570"/>
                  </a:cubicBezTo>
                  <a:cubicBezTo>
                    <a:pt x="4919" y="21600"/>
                    <a:pt x="1876" y="18821"/>
                    <a:pt x="5798" y="17112"/>
                  </a:cubicBezTo>
                  <a:lnTo>
                    <a:pt x="0" y="17023"/>
                  </a:lnTo>
                  <a:lnTo>
                    <a:pt x="265" y="121"/>
                  </a:lnTo>
                  <a:close/>
                </a:path>
              </a:pathLst>
            </a:custGeom>
            <a:gradFill flip="none" rotWithShape="1">
              <a:gsLst>
                <a:gs pos="2419">
                  <a:srgbClr val="FF8A00"/>
                </a:gs>
                <a:gs pos="29316">
                  <a:srgbClr val="FFBA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0" name="Shape"/>
            <p:cNvSpPr/>
            <p:nvPr/>
          </p:nvSpPr>
          <p:spPr>
            <a:xfrm flipH="1">
              <a:off x="1010436" y="133"/>
              <a:ext cx="430415" cy="1209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5" y="20811"/>
                  </a:lnTo>
                  <a:lnTo>
                    <a:pt x="21600" y="21600"/>
                  </a:lnTo>
                  <a:lnTo>
                    <a:pt x="21135" y="132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419">
                  <a:srgbClr val="FF8A00"/>
                </a:gs>
                <a:gs pos="29316">
                  <a:srgbClr val="FFBA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1" name="Group"/>
          <p:cNvGrpSpPr/>
          <p:nvPr/>
        </p:nvGrpSpPr>
        <p:grpSpPr>
          <a:xfrm rot="7632">
            <a:off x="5419911" y="1829826"/>
            <a:ext cx="1437558" cy="892746"/>
            <a:chOff x="0" y="-1"/>
            <a:chExt cx="1437557" cy="892744"/>
          </a:xfrm>
        </p:grpSpPr>
        <p:sp>
          <p:nvSpPr>
            <p:cNvPr id="52" name="Shape"/>
            <p:cNvSpPr/>
            <p:nvPr/>
          </p:nvSpPr>
          <p:spPr>
            <a:xfrm>
              <a:off x="-1" y="-2"/>
              <a:ext cx="444395" cy="590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9" y="0"/>
                  </a:moveTo>
                  <a:lnTo>
                    <a:pt x="0" y="20185"/>
                  </a:lnTo>
                  <a:lnTo>
                    <a:pt x="21036" y="21600"/>
                  </a:lnTo>
                  <a:lnTo>
                    <a:pt x="21600" y="72"/>
                  </a:lnTo>
                  <a:lnTo>
                    <a:pt x="119" y="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3" name="Shape"/>
            <p:cNvSpPr/>
            <p:nvPr/>
          </p:nvSpPr>
          <p:spPr>
            <a:xfrm>
              <a:off x="432734" y="796"/>
              <a:ext cx="593703" cy="89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extrusionOk="0">
                  <a:moveTo>
                    <a:pt x="181" y="0"/>
                  </a:moveTo>
                  <a:lnTo>
                    <a:pt x="21456" y="43"/>
                  </a:lnTo>
                  <a:lnTo>
                    <a:pt x="21600" y="14217"/>
                  </a:lnTo>
                  <a:lnTo>
                    <a:pt x="15146" y="14300"/>
                  </a:lnTo>
                  <a:cubicBezTo>
                    <a:pt x="19210" y="16934"/>
                    <a:pt x="16425" y="21463"/>
                    <a:pt x="10701" y="21531"/>
                  </a:cubicBezTo>
                  <a:cubicBezTo>
                    <a:pt x="4831" y="21600"/>
                    <a:pt x="1821" y="16966"/>
                    <a:pt x="5975" y="14257"/>
                  </a:cubicBezTo>
                  <a:lnTo>
                    <a:pt x="0" y="14302"/>
                  </a:lnTo>
                  <a:lnTo>
                    <a:pt x="181" y="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4" name="Shape"/>
            <p:cNvSpPr/>
            <p:nvPr/>
          </p:nvSpPr>
          <p:spPr>
            <a:xfrm flipH="1">
              <a:off x="1021597" y="2739"/>
              <a:ext cx="415961" cy="588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1" y="0"/>
                  </a:moveTo>
                  <a:lnTo>
                    <a:pt x="0" y="20273"/>
                  </a:lnTo>
                  <a:lnTo>
                    <a:pt x="21537" y="21600"/>
                  </a:lnTo>
                  <a:lnTo>
                    <a:pt x="21600" y="71"/>
                  </a:lnTo>
                  <a:lnTo>
                    <a:pt x="51" y="0"/>
                  </a:lnTo>
                  <a:close/>
                </a:path>
              </a:pathLst>
            </a:custGeom>
            <a:gradFill flip="none" rotWithShape="1">
              <a:gsLst>
                <a:gs pos="22846">
                  <a:srgbClr val="4FACFE"/>
                </a:gs>
                <a:gs pos="63342">
                  <a:srgbClr val="28CFFE"/>
                </a:gs>
                <a:gs pos="100000">
                  <a:srgbClr val="00F2FE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5" name="Group"/>
          <p:cNvGrpSpPr/>
          <p:nvPr/>
        </p:nvGrpSpPr>
        <p:grpSpPr>
          <a:xfrm rot="7632">
            <a:off x="5415203" y="4635371"/>
            <a:ext cx="1435559" cy="1324530"/>
            <a:chOff x="0" y="0"/>
            <a:chExt cx="1435557" cy="1324528"/>
          </a:xfrm>
        </p:grpSpPr>
        <p:sp>
          <p:nvSpPr>
            <p:cNvPr id="56" name="Shape"/>
            <p:cNvSpPr/>
            <p:nvPr/>
          </p:nvSpPr>
          <p:spPr>
            <a:xfrm>
              <a:off x="417976" y="49551"/>
              <a:ext cx="597419" cy="1144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" y="0"/>
                  </a:moveTo>
                  <a:lnTo>
                    <a:pt x="4137" y="141"/>
                  </a:lnTo>
                  <a:cubicBezTo>
                    <a:pt x="1440" y="2661"/>
                    <a:pt x="5007" y="5741"/>
                    <a:pt x="10605" y="5725"/>
                  </a:cubicBezTo>
                  <a:cubicBezTo>
                    <a:pt x="16191" y="5710"/>
                    <a:pt x="19694" y="2621"/>
                    <a:pt x="16964" y="118"/>
                  </a:cubicBezTo>
                  <a:lnTo>
                    <a:pt x="21600" y="2"/>
                  </a:lnTo>
                  <a:lnTo>
                    <a:pt x="21337" y="21585"/>
                  </a:lnTo>
                  <a:lnTo>
                    <a:pt x="0" y="21600"/>
                  </a:lnTo>
                  <a:lnTo>
                    <a:pt x="95" y="0"/>
                  </a:lnTo>
                  <a:close/>
                </a:path>
              </a:pathLst>
            </a:custGeom>
            <a:gradFill flip="none" rotWithShape="1">
              <a:gsLst>
                <a:gs pos="2419">
                  <a:srgbClr val="0CB100"/>
                </a:gs>
                <a:gs pos="29316">
                  <a:srgbClr val="85CE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7" name="Shape"/>
            <p:cNvSpPr/>
            <p:nvPr/>
          </p:nvSpPr>
          <p:spPr>
            <a:xfrm flipH="1">
              <a:off x="1006495" y="0"/>
              <a:ext cx="429063" cy="132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9" y="10928"/>
                  </a:lnTo>
                  <a:lnTo>
                    <a:pt x="21600" y="21600"/>
                  </a:lnTo>
                  <a:lnTo>
                    <a:pt x="21143" y="78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419">
                  <a:srgbClr val="0CB100"/>
                </a:gs>
                <a:gs pos="29316">
                  <a:srgbClr val="85CE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"/>
            <p:cNvSpPr/>
            <p:nvPr/>
          </p:nvSpPr>
          <p:spPr>
            <a:xfrm>
              <a:off x="0" y="0"/>
              <a:ext cx="429062" cy="1324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449" y="10928"/>
                  </a:lnTo>
                  <a:lnTo>
                    <a:pt x="21600" y="21600"/>
                  </a:lnTo>
                  <a:lnTo>
                    <a:pt x="21143" y="785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419">
                  <a:srgbClr val="0CB100"/>
                </a:gs>
                <a:gs pos="29316">
                  <a:srgbClr val="85CE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9" name="Group"/>
          <p:cNvGrpSpPr/>
          <p:nvPr/>
        </p:nvGrpSpPr>
        <p:grpSpPr>
          <a:xfrm rot="7632">
            <a:off x="5539094" y="5314866"/>
            <a:ext cx="1203882" cy="1157721"/>
            <a:chOff x="0" y="-4"/>
            <a:chExt cx="1203880" cy="1157720"/>
          </a:xfrm>
        </p:grpSpPr>
        <p:sp>
          <p:nvSpPr>
            <p:cNvPr id="60" name="Shape"/>
            <p:cNvSpPr/>
            <p:nvPr/>
          </p:nvSpPr>
          <p:spPr>
            <a:xfrm>
              <a:off x="0" y="-5"/>
              <a:ext cx="1203881" cy="714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7" extrusionOk="0">
                  <a:moveTo>
                    <a:pt x="0" y="5376"/>
                  </a:moveTo>
                  <a:lnTo>
                    <a:pt x="5647" y="21442"/>
                  </a:lnTo>
                  <a:lnTo>
                    <a:pt x="15987" y="21537"/>
                  </a:lnTo>
                  <a:lnTo>
                    <a:pt x="21600" y="4692"/>
                  </a:lnTo>
                  <a:cubicBezTo>
                    <a:pt x="21228" y="5554"/>
                    <a:pt x="20874" y="6398"/>
                    <a:pt x="20525" y="7244"/>
                  </a:cubicBezTo>
                  <a:cubicBezTo>
                    <a:pt x="20195" y="8046"/>
                    <a:pt x="19764" y="8912"/>
                    <a:pt x="19179" y="8678"/>
                  </a:cubicBezTo>
                  <a:cubicBezTo>
                    <a:pt x="18929" y="8579"/>
                    <a:pt x="18746" y="8253"/>
                    <a:pt x="18590" y="7917"/>
                  </a:cubicBezTo>
                  <a:cubicBezTo>
                    <a:pt x="17690" y="5979"/>
                    <a:pt x="17469" y="3444"/>
                    <a:pt x="16748" y="1321"/>
                  </a:cubicBezTo>
                  <a:cubicBezTo>
                    <a:pt x="16530" y="679"/>
                    <a:pt x="16231" y="60"/>
                    <a:pt x="15794" y="4"/>
                  </a:cubicBezTo>
                  <a:cubicBezTo>
                    <a:pt x="15269" y="-63"/>
                    <a:pt x="14894" y="694"/>
                    <a:pt x="14577" y="1414"/>
                  </a:cubicBezTo>
                  <a:cubicBezTo>
                    <a:pt x="14118" y="2458"/>
                    <a:pt x="13632" y="3475"/>
                    <a:pt x="13265" y="4615"/>
                  </a:cubicBezTo>
                  <a:cubicBezTo>
                    <a:pt x="12631" y="6585"/>
                    <a:pt x="12132" y="9029"/>
                    <a:pt x="10805" y="9246"/>
                  </a:cubicBezTo>
                  <a:cubicBezTo>
                    <a:pt x="9417" y="9473"/>
                    <a:pt x="8627" y="7084"/>
                    <a:pt x="7904" y="5007"/>
                  </a:cubicBezTo>
                  <a:cubicBezTo>
                    <a:pt x="7473" y="3770"/>
                    <a:pt x="6958" y="2621"/>
                    <a:pt x="6384" y="1556"/>
                  </a:cubicBezTo>
                  <a:cubicBezTo>
                    <a:pt x="6148" y="1119"/>
                    <a:pt x="5876" y="684"/>
                    <a:pt x="5524" y="686"/>
                  </a:cubicBezTo>
                  <a:cubicBezTo>
                    <a:pt x="5087" y="688"/>
                    <a:pt x="4792" y="1327"/>
                    <a:pt x="4568" y="1966"/>
                  </a:cubicBezTo>
                  <a:cubicBezTo>
                    <a:pt x="4247" y="2880"/>
                    <a:pt x="3972" y="3834"/>
                    <a:pt x="3798" y="4842"/>
                  </a:cubicBezTo>
                  <a:cubicBezTo>
                    <a:pt x="3575" y="6130"/>
                    <a:pt x="3504" y="7559"/>
                    <a:pt x="2952" y="8580"/>
                  </a:cubicBezTo>
                  <a:cubicBezTo>
                    <a:pt x="2749" y="8955"/>
                    <a:pt x="2484" y="9246"/>
                    <a:pt x="2181" y="9246"/>
                  </a:cubicBezTo>
                  <a:cubicBezTo>
                    <a:pt x="1686" y="9246"/>
                    <a:pt x="1356" y="8555"/>
                    <a:pt x="1080" y="7906"/>
                  </a:cubicBezTo>
                  <a:cubicBezTo>
                    <a:pt x="724" y="7072"/>
                    <a:pt x="367" y="6233"/>
                    <a:pt x="0" y="5376"/>
                  </a:cubicBezTo>
                  <a:close/>
                </a:path>
              </a:pathLst>
            </a:custGeom>
            <a:gradFill flip="none" rotWithShape="1">
              <a:gsLst>
                <a:gs pos="24000">
                  <a:srgbClr val="DDB9A8"/>
                </a:gs>
                <a:gs pos="49922">
                  <a:srgbClr val="FFD1BD"/>
                </a:gs>
                <a:gs pos="79000">
                  <a:srgbClr val="C29B8A"/>
                </a:gs>
              </a:gsLst>
              <a:lin ang="108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61" name="Shape"/>
            <p:cNvSpPr/>
            <p:nvPr/>
          </p:nvSpPr>
          <p:spPr>
            <a:xfrm>
              <a:off x="303497" y="667382"/>
              <a:ext cx="602430" cy="49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extrusionOk="0">
                  <a:moveTo>
                    <a:pt x="0" y="941"/>
                  </a:moveTo>
                  <a:cubicBezTo>
                    <a:pt x="3342" y="1938"/>
                    <a:pt x="6820" y="2084"/>
                    <a:pt x="10212" y="1370"/>
                  </a:cubicBezTo>
                  <a:cubicBezTo>
                    <a:pt x="12247" y="942"/>
                    <a:pt x="14239" y="206"/>
                    <a:pt x="16301" y="37"/>
                  </a:cubicBezTo>
                  <a:cubicBezTo>
                    <a:pt x="18097" y="-109"/>
                    <a:pt x="19899" y="179"/>
                    <a:pt x="21600" y="885"/>
                  </a:cubicBezTo>
                  <a:lnTo>
                    <a:pt x="12146" y="20838"/>
                  </a:lnTo>
                  <a:cubicBezTo>
                    <a:pt x="11808" y="21260"/>
                    <a:pt x="11337" y="21491"/>
                    <a:pt x="10850" y="21475"/>
                  </a:cubicBezTo>
                  <a:cubicBezTo>
                    <a:pt x="10373" y="21458"/>
                    <a:pt x="9922" y="21206"/>
                    <a:pt x="9605" y="20777"/>
                  </a:cubicBezTo>
                  <a:lnTo>
                    <a:pt x="0" y="941"/>
                  </a:lnTo>
                  <a:close/>
                </a:path>
              </a:pathLst>
            </a:custGeom>
            <a:gradFill flip="none" rotWithShape="1">
              <a:gsLst>
                <a:gs pos="18000">
                  <a:srgbClr val="0D0D0D"/>
                </a:gs>
                <a:gs pos="49000">
                  <a:srgbClr val="B8AEA2"/>
                </a:gs>
                <a:gs pos="77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855636">
                <a:defRPr sz="1600">
                  <a:latin typeface="Calibri Light"/>
                  <a:ea typeface="Calibri Light"/>
                  <a:cs typeface="Calibri Light"/>
                  <a:sym typeface="Calibri Light"/>
                </a:defRPr>
              </a:pPr>
              <a:endParaRPr/>
            </a:p>
          </p:txBody>
        </p:sp>
      </p:grpSp>
      <p:pic>
        <p:nvPicPr>
          <p:cNvPr id="62" name="icon-pngs-9.jpg copy 4.png" descr="icon-pngs-9.jpg copy 4.png"/>
          <p:cNvPicPr>
            <a:picLocks noChangeAspect="1"/>
          </p:cNvPicPr>
          <p:nvPr/>
        </p:nvPicPr>
        <p:blipFill>
          <a:blip r:embed="rId3">
            <a:extLst/>
          </a:blip>
          <a:srcRect t="1079" b="1079"/>
          <a:stretch>
            <a:fillRect/>
          </a:stretch>
        </p:blipFill>
        <p:spPr>
          <a:xfrm rot="7632">
            <a:off x="5925522" y="5006089"/>
            <a:ext cx="410996" cy="404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icon-pngs-9.jpg copy 3.png" descr="icon-pngs-9.jpg copy 3.png"/>
          <p:cNvPicPr>
            <a:picLocks noChangeAspect="1"/>
          </p:cNvPicPr>
          <p:nvPr/>
        </p:nvPicPr>
        <p:blipFill>
          <a:blip r:embed="rId4">
            <a:extLst/>
          </a:blip>
          <a:srcRect l="4827" r="4827"/>
          <a:stretch>
            <a:fillRect/>
          </a:stretch>
        </p:blipFill>
        <p:spPr>
          <a:xfrm rot="7632">
            <a:off x="5920409" y="4067586"/>
            <a:ext cx="410996" cy="404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icon-pngs-9.jpg copy 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32">
            <a:off x="5933519" y="2854008"/>
            <a:ext cx="404555" cy="404555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icon-pngs-9.jpg copy 8.png" descr="icon-pngs-9.jpg copy 8.png"/>
          <p:cNvPicPr>
            <a:picLocks noChangeAspect="1"/>
          </p:cNvPicPr>
          <p:nvPr/>
        </p:nvPicPr>
        <p:blipFill>
          <a:blip r:embed="rId6">
            <a:extLst/>
          </a:blip>
          <a:srcRect l="8680" r="8679"/>
          <a:stretch>
            <a:fillRect/>
          </a:stretch>
        </p:blipFill>
        <p:spPr>
          <a:xfrm rot="7632">
            <a:off x="5938657" y="1898368"/>
            <a:ext cx="410997" cy="404554"/>
          </a:xfrm>
          <a:prstGeom prst="rect">
            <a:avLst/>
          </a:prstGeom>
          <a:ln w="12700">
            <a:miter lim="400000"/>
          </a:ln>
        </p:spPr>
      </p:pic>
      <p:pic>
        <p:nvPicPr>
          <p:cNvPr id="66" name="TinyPPT_8.png" descr="TinyPPT_8.png"/>
          <p:cNvPicPr>
            <a:picLocks/>
          </p:cNvPicPr>
          <p:nvPr/>
        </p:nvPicPr>
        <p:blipFill>
          <a:blip r:embed="rId7">
            <a:alphaModFix amt="85611"/>
            <a:extLst/>
          </a:blip>
          <a:srcRect/>
          <a:stretch>
            <a:fillRect/>
          </a:stretch>
        </p:blipFill>
        <p:spPr>
          <a:xfrm>
            <a:off x="4511446" y="6392821"/>
            <a:ext cx="3231238" cy="190535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מלבן 66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68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69" name="תמונה 6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8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2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8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600"/>
                            </p:stCondLst>
                            <p:childTnLst>
                              <p:par>
                                <p:cTn id="6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600"/>
                            </p:stCondLst>
                            <p:childTnLst>
                              <p:par>
                                <p:cTn id="7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8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"/>
                            </p:stCondLst>
                            <p:childTnLst>
                              <p:par>
                                <p:cTn id="8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7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6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600"/>
                            </p:stCondLst>
                            <p:childTnLst>
                              <p:par>
                                <p:cTn id="9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60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7" dur="8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00"/>
                            </p:stCondLst>
                            <p:childTnLst>
                              <p:par>
                                <p:cTn id="1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600"/>
                            </p:stCondLst>
                            <p:childTnLst>
                              <p:par>
                                <p:cTn id="1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4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5" dur="8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400"/>
                            </p:stCondLst>
                            <p:childTnLst>
                              <p:par>
                                <p:cTn id="1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00"/>
                            </p:stCondLst>
                            <p:childTnLst>
                              <p:par>
                                <p:cTn id="1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00"/>
                            </p:stCondLst>
                            <p:childTnLst>
                              <p:par>
                                <p:cTn id="1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400"/>
                            </p:stCondLst>
                            <p:childTnLst>
                              <p:par>
                                <p:cTn id="1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"/>
                            </p:stCondLst>
                            <p:childTnLst>
                              <p:par>
                                <p:cTn id="15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43" grpId="0" animBg="1" advAuto="0"/>
      <p:bldP spid="47" grpId="0" animBg="1" advAuto="0"/>
      <p:bldP spid="51" grpId="0" animBg="1" advAuto="0"/>
      <p:bldP spid="55" grpId="0" animBg="1" advAuto="0"/>
      <p:bldP spid="59" grpId="0" animBg="1" advAuto="0"/>
      <p:bldP spid="62" grpId="0" animBg="1" advAuto="0"/>
      <p:bldP spid="63" grpId="0" animBg="1" advAuto="0"/>
      <p:bldP spid="64" grpId="0" animBg="1" advAuto="0"/>
      <p:bldP spid="65" grpId="0" animBg="1" advAuto="0"/>
      <p:bldP spid="66" grpId="0" animBg="1" advAuto="0"/>
      <p:bldP spid="68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976" y="287011"/>
            <a:ext cx="946673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600" b="1" dirty="0" smtClean="0"/>
              <a:t>שיטת הלימוד: מדריך אתגר</a:t>
            </a:r>
          </a:p>
        </p:txBody>
      </p:sp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3871" y="1395007"/>
            <a:ext cx="10184789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he-IL" sz="4800" b="1" dirty="0" smtClean="0"/>
              <a:t>שימו לב תמיד בכל פרק המשימה הראשונה היא עם מדריך מלא, פשוט לראות את המדריך ולעשות, לאחר מכן צריך לחשוב כיצד לבצע את התכנות הנכון ביותר.</a:t>
            </a:r>
          </a:p>
          <a:p>
            <a:pPr algn="ctr"/>
            <a:r>
              <a:rPr lang="he-IL" sz="4800" b="1" dirty="0" smtClean="0"/>
              <a:t>הכלל החשוב ביותר: חייבים להראות כל משימה למדריך ולקבל אישור</a:t>
            </a:r>
          </a:p>
        </p:txBody>
      </p:sp>
    </p:spTree>
    <p:extLst>
      <p:ext uri="{BB962C8B-B14F-4D97-AF65-F5344CB8AC3E}">
        <p14:creationId xmlns:p14="http://schemas.microsoft.com/office/powerpoint/2010/main" val="235583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</a:t>
            </a:r>
            <a:r>
              <a:rPr lang="he-IL" sz="3600" u="sng" dirty="0"/>
              <a:t>1.1 "הצגת שמות חברי צוות"</a:t>
            </a:r>
            <a:r>
              <a:rPr lang="he-IL" sz="3600" dirty="0"/>
              <a:t> </a:t>
            </a:r>
            <a:endParaRPr lang="he-IL" sz="3600" dirty="0" smtClean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על חברי הקבוצה להציג את השם </a:t>
            </a:r>
            <a:r>
              <a:rPr lang="en-US" sz="3600" dirty="0" smtClean="0"/>
              <a:t>MICRO</a:t>
            </a:r>
            <a:r>
              <a:rPr lang="he-IL" sz="3600" dirty="0" smtClean="0"/>
              <a:t> על צג הכרטיס, להציג אותו למנחה, ולאחר מכן להציג את כל שמות חברי הקבוצה.</a:t>
            </a:r>
          </a:p>
          <a:p>
            <a:pPr algn="r"/>
            <a:endParaRPr lang="en-US" sz="3600" dirty="0"/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>
                <a:hlinkClick r:id="rId3"/>
              </a:rPr>
              <a:t>קישור לדוגמא פתרון</a:t>
            </a:r>
            <a:endParaRPr lang="he-IL" sz="3600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866" y="3197477"/>
            <a:ext cx="2743200" cy="1638300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</a:t>
            </a:r>
            <a:r>
              <a:rPr lang="he-IL" sz="3600" u="sng" dirty="0"/>
              <a:t>2 " אתגר לב פועם במהירות ובאיטיות "  </a:t>
            </a:r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על חברי הקבוצה להציג את צורת הלב הקטן ולאחר מכן את הלב הגדול, בהבהוב.</a:t>
            </a:r>
          </a:p>
          <a:p>
            <a:pPr algn="r"/>
            <a:r>
              <a:rPr lang="he-IL" sz="3600" dirty="0" smtClean="0"/>
              <a:t>בלחיצת כפתור קצב הבהוב משתנה.</a:t>
            </a:r>
          </a:p>
          <a:p>
            <a:pPr algn="r"/>
            <a:endParaRPr lang="en-US" sz="3600" dirty="0"/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1305344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הפעם אין פתרון לדוגמא, אתם צריכים לנסות לפתור זאת בעצמכם</a:t>
            </a:r>
            <a:r>
              <a:rPr lang="he-IL" sz="3600" dirty="0" smtClean="0"/>
              <a:t>.</a:t>
            </a:r>
          </a:p>
          <a:p>
            <a:pPr algn="r"/>
            <a:r>
              <a:rPr lang="he-IL" sz="3600" dirty="0" smtClean="0"/>
              <a:t>אם ממש אבל ממש קשה לכם, לאחר 5 דקות כנסו </a:t>
            </a:r>
            <a:r>
              <a:rPr lang="he-IL" sz="3600" dirty="0" smtClean="0">
                <a:hlinkClick r:id="rId3"/>
              </a:rPr>
              <a:t>לקישור הבא</a:t>
            </a:r>
            <a:endParaRPr lang="he-IL" sz="3600" dirty="0" smtClean="0"/>
          </a:p>
        </p:txBody>
      </p:sp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0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/>
              <a:t>אתגר </a:t>
            </a:r>
            <a:r>
              <a:rPr lang="he-IL" sz="3600" u="sng" dirty="0" smtClean="0"/>
              <a:t>1.3 "מונה נקודות משחק" </a:t>
            </a:r>
            <a:endParaRPr lang="he-IL" sz="3600" u="sng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169043" y="1680231"/>
            <a:ext cx="10528651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צריך לתכנת את הכרטיס שעל הצג יוצג המספר 0, לחיצה על לחצן </a:t>
            </a:r>
            <a:r>
              <a:rPr lang="en-US" sz="3600" dirty="0" smtClean="0"/>
              <a:t>A</a:t>
            </a:r>
            <a:r>
              <a:rPr lang="he-IL" sz="3600" dirty="0" smtClean="0"/>
              <a:t> תעלה את הניקוד ב1 ולחיצה על לחצן </a:t>
            </a:r>
            <a:r>
              <a:rPr lang="en-US" sz="3600" dirty="0" smtClean="0"/>
              <a:t>B</a:t>
            </a:r>
            <a:r>
              <a:rPr lang="he-IL" sz="3600" dirty="0" smtClean="0"/>
              <a:t> תוריד את הניקוד ב1</a:t>
            </a:r>
            <a:endParaRPr lang="en-US" sz="3600" dirty="0"/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>
                <a:hlinkClick r:id="rId3"/>
              </a:rPr>
              <a:t>קישור לדוגמא פתרון</a:t>
            </a:r>
            <a:endParaRPr lang="he-IL" sz="3600" dirty="0" smtClean="0"/>
          </a:p>
        </p:txBody>
      </p:sp>
      <p:sp>
        <p:nvSpPr>
          <p:cNvPr id="3" name="מלבן 2"/>
          <p:cNvSpPr/>
          <p:nvPr/>
        </p:nvSpPr>
        <p:spPr>
          <a:xfrm>
            <a:off x="7230482" y="324485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905" y="2954869"/>
            <a:ext cx="5156189" cy="2821311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3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1.4 </a:t>
            </a:r>
            <a:r>
              <a:rPr lang="he-IL" sz="3600" u="sng" dirty="0" smtClean="0"/>
              <a:t>"תפוח אדמה לוהט"</a:t>
            </a:r>
            <a:r>
              <a:rPr lang="he-IL" sz="3600" dirty="0" smtClean="0"/>
              <a:t> </a:t>
            </a:r>
            <a:endParaRPr lang="he-IL" sz="3600" dirty="0" smtClean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זהו למעשה משחק מסירות טכנולוגי, על </a:t>
            </a:r>
            <a:r>
              <a:rPr lang="he-IL" sz="3600" dirty="0" smtClean="0"/>
              <a:t>חברי הקבוצה להציג על גבי הכרטיס כל פעם שם אחר, וצריך למסור את הכרטיס למי שהשם שלו מוצג על הצג.</a:t>
            </a:r>
          </a:p>
          <a:p>
            <a:pPr algn="r"/>
            <a:r>
              <a:rPr lang="he-IL" sz="3600" dirty="0" smtClean="0"/>
              <a:t>רמז: צריך להשתמש בפונקציה </a:t>
            </a:r>
            <a:endParaRPr lang="he-IL" sz="3600" dirty="0" smtClean="0"/>
          </a:p>
          <a:p>
            <a:pPr algn="r"/>
            <a:r>
              <a:rPr lang="he-IL" sz="3600" dirty="0" smtClean="0"/>
              <a:t>של "מספר אקראי" </a:t>
            </a:r>
            <a:r>
              <a:rPr lang="en-US" sz="3600" dirty="0" smtClean="0"/>
              <a:t>Random</a:t>
            </a:r>
            <a:endParaRPr lang="en-US" sz="3600" dirty="0"/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4935071"/>
            <a:ext cx="11308301" cy="146099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>
                <a:hlinkClick r:id="rId3"/>
              </a:rPr>
              <a:t>קישור לדוגמא </a:t>
            </a:r>
            <a:r>
              <a:rPr lang="he-IL" sz="3600" dirty="0" smtClean="0">
                <a:hlinkClick r:id="rId3"/>
              </a:rPr>
              <a:t>פתרון</a:t>
            </a:r>
            <a:endParaRPr lang="he-IL" sz="3600" dirty="0" smtClean="0"/>
          </a:p>
          <a:p>
            <a:pPr algn="r"/>
            <a:r>
              <a:rPr lang="he-IL" sz="3600" dirty="0" smtClean="0"/>
              <a:t>אם ממש </a:t>
            </a:r>
            <a:r>
              <a:rPr lang="he-IL" sz="3600" dirty="0" err="1" smtClean="0"/>
              <a:t>ממש</a:t>
            </a:r>
            <a:r>
              <a:rPr lang="he-IL" sz="3600" dirty="0" smtClean="0"/>
              <a:t> קשה אתם יכולים </a:t>
            </a:r>
            <a:r>
              <a:rPr lang="he-IL" sz="3600" dirty="0" smtClean="0">
                <a:hlinkClick r:id="rId4"/>
              </a:rPr>
              <a:t>להסתכל גם פה</a:t>
            </a:r>
            <a:endParaRPr lang="he-IL" sz="3600" dirty="0" smtClean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519" y="3206034"/>
            <a:ext cx="4786600" cy="2456075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7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Oval 6"/>
          <p:cNvSpPr/>
          <p:nvPr/>
        </p:nvSpPr>
        <p:spPr>
          <a:xfrm>
            <a:off x="3758905" y="2264436"/>
            <a:ext cx="2361669" cy="2361670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3" name="Oval 7"/>
          <p:cNvSpPr/>
          <p:nvPr/>
        </p:nvSpPr>
        <p:spPr>
          <a:xfrm>
            <a:off x="3996831" y="2497147"/>
            <a:ext cx="1896248" cy="189624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4" name="Oval 10"/>
          <p:cNvSpPr/>
          <p:nvPr/>
        </p:nvSpPr>
        <p:spPr>
          <a:xfrm>
            <a:off x="4357270" y="660871"/>
            <a:ext cx="1150333" cy="1150333"/>
          </a:xfrm>
          <a:prstGeom prst="ellipse">
            <a:avLst/>
          </a:pr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5" name="Oval 11"/>
          <p:cNvSpPr/>
          <p:nvPr/>
        </p:nvSpPr>
        <p:spPr>
          <a:xfrm>
            <a:off x="4475834" y="774219"/>
            <a:ext cx="923637" cy="9236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grpSp>
        <p:nvGrpSpPr>
          <p:cNvPr id="16" name="Group"/>
          <p:cNvGrpSpPr/>
          <p:nvPr/>
        </p:nvGrpSpPr>
        <p:grpSpPr>
          <a:xfrm>
            <a:off x="4296181" y="401159"/>
            <a:ext cx="1272513" cy="1718342"/>
            <a:chOff x="0" y="0"/>
            <a:chExt cx="1272511" cy="1718341"/>
          </a:xfrm>
        </p:grpSpPr>
        <p:sp>
          <p:nvSpPr>
            <p:cNvPr id="66" name="Oval 8"/>
            <p:cNvSpPr/>
            <p:nvPr/>
          </p:nvSpPr>
          <p:spPr>
            <a:xfrm>
              <a:off x="0" y="198622"/>
              <a:ext cx="1272511" cy="1272512"/>
            </a:xfrm>
            <a:prstGeom prst="ellipse">
              <a:avLst/>
            </a:prstGeom>
            <a:noFill/>
            <a:ln w="9525" cap="flat">
              <a:solidFill>
                <a:srgbClr val="FF8A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67" name="Straight Connector 13"/>
            <p:cNvSpPr/>
            <p:nvPr/>
          </p:nvSpPr>
          <p:spPr>
            <a:xfrm flipH="1">
              <a:off x="636255" y="1477161"/>
              <a:ext cx="1" cy="241180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68" name="Straight Connector 18"/>
            <p:cNvSpPr/>
            <p:nvPr/>
          </p:nvSpPr>
          <p:spPr>
            <a:xfrm>
              <a:off x="636255" y="0"/>
              <a:ext cx="1" cy="186384"/>
            </a:xfrm>
            <a:prstGeom prst="line">
              <a:avLst/>
            </a:prstGeom>
            <a:noFill/>
            <a:ln w="9525" cap="flat">
              <a:solidFill>
                <a:srgbClr val="FF8A00"/>
              </a:solidFill>
              <a:prstDash val="solid"/>
              <a:miter lim="800000"/>
              <a:headEnd type="stealth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grpSp>
        <p:nvGrpSpPr>
          <p:cNvPr id="17" name="Group"/>
          <p:cNvGrpSpPr/>
          <p:nvPr/>
        </p:nvGrpSpPr>
        <p:grpSpPr>
          <a:xfrm>
            <a:off x="3435657" y="2139019"/>
            <a:ext cx="2810334" cy="2612504"/>
            <a:chOff x="0" y="0"/>
            <a:chExt cx="2810334" cy="2612502"/>
          </a:xfrm>
        </p:grpSpPr>
        <p:sp>
          <p:nvSpPr>
            <p:cNvPr id="63" name="Arc 3"/>
            <p:cNvSpPr/>
            <p:nvPr/>
          </p:nvSpPr>
          <p:spPr>
            <a:xfrm>
              <a:off x="1504082" y="0"/>
              <a:ext cx="1306252" cy="261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64" name="Arc 4"/>
            <p:cNvSpPr/>
            <p:nvPr/>
          </p:nvSpPr>
          <p:spPr>
            <a:xfrm flipH="1">
              <a:off x="197830" y="0"/>
              <a:ext cx="1306252" cy="261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808080"/>
              </a:solidFill>
              <a:custDash>
                <a:ds d="700000" sp="400000"/>
              </a:custDash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65" name="Straight Connector 20"/>
            <p:cNvSpPr/>
            <p:nvPr/>
          </p:nvSpPr>
          <p:spPr>
            <a:xfrm>
              <a:off x="0" y="1305460"/>
              <a:ext cx="186384" cy="1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stealth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sp>
        <p:nvSpPr>
          <p:cNvPr id="18" name="Oval 34"/>
          <p:cNvSpPr/>
          <p:nvPr/>
        </p:nvSpPr>
        <p:spPr>
          <a:xfrm>
            <a:off x="5923560" y="1295266"/>
            <a:ext cx="1150333" cy="1150333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9" name="Oval 35"/>
          <p:cNvSpPr/>
          <p:nvPr/>
        </p:nvSpPr>
        <p:spPr>
          <a:xfrm>
            <a:off x="6042124" y="1408614"/>
            <a:ext cx="923637" cy="92363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grpSp>
        <p:nvGrpSpPr>
          <p:cNvPr id="20" name="Group"/>
          <p:cNvGrpSpPr/>
          <p:nvPr/>
        </p:nvGrpSpPr>
        <p:grpSpPr>
          <a:xfrm>
            <a:off x="5862470" y="1234177"/>
            <a:ext cx="1272513" cy="1277292"/>
            <a:chOff x="0" y="0"/>
            <a:chExt cx="1272511" cy="1277291"/>
          </a:xfrm>
        </p:grpSpPr>
        <p:sp>
          <p:nvSpPr>
            <p:cNvPr id="60" name="Oval 33"/>
            <p:cNvSpPr/>
            <p:nvPr/>
          </p:nvSpPr>
          <p:spPr>
            <a:xfrm>
              <a:off x="0" y="0"/>
              <a:ext cx="1272511" cy="1272511"/>
            </a:xfrm>
            <a:prstGeom prst="ellipse">
              <a:avLst/>
            </a:prstGeom>
            <a:noFill/>
            <a:ln w="9525" cap="flat">
              <a:solidFill>
                <a:srgbClr val="FF52A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61" name="Straight Connector 36"/>
            <p:cNvSpPr/>
            <p:nvPr/>
          </p:nvSpPr>
          <p:spPr>
            <a:xfrm flipH="1">
              <a:off x="11851" y="1102407"/>
              <a:ext cx="169088" cy="174884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62" name="Straight Connector 37"/>
            <p:cNvSpPr/>
            <p:nvPr/>
          </p:nvSpPr>
          <p:spPr>
            <a:xfrm flipH="1">
              <a:off x="1084495" y="26267"/>
              <a:ext cx="126927" cy="136657"/>
            </a:xfrm>
            <a:prstGeom prst="line">
              <a:avLst/>
            </a:prstGeom>
            <a:noFill/>
            <a:ln w="9525" cap="flat">
              <a:solidFill>
                <a:srgbClr val="FF52A9"/>
              </a:solidFill>
              <a:prstDash val="solid"/>
              <a:miter lim="800000"/>
              <a:headEnd type="stealth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sp>
        <p:nvSpPr>
          <p:cNvPr id="21" name="Oval 58"/>
          <p:cNvSpPr/>
          <p:nvPr/>
        </p:nvSpPr>
        <p:spPr>
          <a:xfrm>
            <a:off x="6564629" y="2812850"/>
            <a:ext cx="1150333" cy="1150332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2" name="Oval 59"/>
          <p:cNvSpPr/>
          <p:nvPr/>
        </p:nvSpPr>
        <p:spPr>
          <a:xfrm>
            <a:off x="6683192" y="2926197"/>
            <a:ext cx="923637" cy="92363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grpSp>
        <p:nvGrpSpPr>
          <p:cNvPr id="23" name="Group"/>
          <p:cNvGrpSpPr/>
          <p:nvPr/>
        </p:nvGrpSpPr>
        <p:grpSpPr>
          <a:xfrm>
            <a:off x="6259545" y="2751760"/>
            <a:ext cx="1712143" cy="1272513"/>
            <a:chOff x="12239" y="0"/>
            <a:chExt cx="1712142" cy="1272511"/>
          </a:xfrm>
        </p:grpSpPr>
        <p:sp>
          <p:nvSpPr>
            <p:cNvPr id="57" name="Oval 57"/>
            <p:cNvSpPr/>
            <p:nvPr/>
          </p:nvSpPr>
          <p:spPr>
            <a:xfrm>
              <a:off x="256232" y="0"/>
              <a:ext cx="1272512" cy="1272511"/>
            </a:xfrm>
            <a:prstGeom prst="ellipse">
              <a:avLst/>
            </a:prstGeom>
            <a:noFill/>
            <a:ln w="9525" cap="flat">
              <a:solidFill>
                <a:srgbClr val="6428AA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8" name="Straight Connector 60"/>
            <p:cNvSpPr/>
            <p:nvPr/>
          </p:nvSpPr>
          <p:spPr>
            <a:xfrm flipH="1">
              <a:off x="12239" y="693510"/>
              <a:ext cx="237967" cy="1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9" name="Straight Connector 61"/>
            <p:cNvSpPr/>
            <p:nvPr/>
          </p:nvSpPr>
          <p:spPr>
            <a:xfrm flipH="1">
              <a:off x="1540983" y="671944"/>
              <a:ext cx="183398" cy="1"/>
            </a:xfrm>
            <a:prstGeom prst="line">
              <a:avLst/>
            </a:prstGeom>
            <a:noFill/>
            <a:ln w="9525" cap="flat">
              <a:solidFill>
                <a:srgbClr val="6428AA"/>
              </a:solidFill>
              <a:prstDash val="solid"/>
              <a:miter lim="800000"/>
              <a:headEnd type="stealth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sp>
        <p:nvSpPr>
          <p:cNvPr id="24" name="Oval 75"/>
          <p:cNvSpPr/>
          <p:nvPr/>
        </p:nvSpPr>
        <p:spPr>
          <a:xfrm>
            <a:off x="5915460" y="4420435"/>
            <a:ext cx="1150332" cy="1150333"/>
          </a:xfrm>
          <a:prstGeom prst="ellipse">
            <a:avLst/>
          </a:pr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5" name="Oval 76"/>
          <p:cNvSpPr/>
          <p:nvPr/>
        </p:nvSpPr>
        <p:spPr>
          <a:xfrm>
            <a:off x="6028808" y="4533782"/>
            <a:ext cx="923637" cy="92363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grpSp>
        <p:nvGrpSpPr>
          <p:cNvPr id="26" name="Group"/>
          <p:cNvGrpSpPr/>
          <p:nvPr/>
        </p:nvGrpSpPr>
        <p:grpSpPr>
          <a:xfrm>
            <a:off x="5854371" y="4359345"/>
            <a:ext cx="1272512" cy="1272513"/>
            <a:chOff x="0" y="0"/>
            <a:chExt cx="1272511" cy="1272511"/>
          </a:xfrm>
        </p:grpSpPr>
        <p:sp>
          <p:nvSpPr>
            <p:cNvPr id="54" name="Oval 74"/>
            <p:cNvSpPr/>
            <p:nvPr/>
          </p:nvSpPr>
          <p:spPr>
            <a:xfrm>
              <a:off x="0" y="0"/>
              <a:ext cx="1272511" cy="1272511"/>
            </a:xfrm>
            <a:prstGeom prst="ellipse">
              <a:avLst/>
            </a:prstGeom>
            <a:noFill/>
            <a:ln w="9525" cap="flat">
              <a:solidFill>
                <a:srgbClr val="3DACF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5" name="Straight Connector 77"/>
            <p:cNvSpPr/>
            <p:nvPr/>
          </p:nvSpPr>
          <p:spPr>
            <a:xfrm flipH="1" flipV="1">
              <a:off x="12488" y="22642"/>
              <a:ext cx="169478" cy="159581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6" name="Straight Connector 78"/>
            <p:cNvSpPr/>
            <p:nvPr/>
          </p:nvSpPr>
          <p:spPr>
            <a:xfrm flipH="1" flipV="1">
              <a:off x="1094641" y="1094977"/>
              <a:ext cx="111843" cy="116246"/>
            </a:xfrm>
            <a:prstGeom prst="line">
              <a:avLst/>
            </a:prstGeom>
            <a:noFill/>
            <a:ln w="9525" cap="flat">
              <a:solidFill>
                <a:srgbClr val="3DACFF"/>
              </a:solidFill>
              <a:prstDash val="solid"/>
              <a:miter lim="800000"/>
              <a:headEnd type="stealth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sp>
        <p:nvSpPr>
          <p:cNvPr id="27" name="Oval 90"/>
          <p:cNvSpPr/>
          <p:nvPr/>
        </p:nvSpPr>
        <p:spPr>
          <a:xfrm>
            <a:off x="4353028" y="5048475"/>
            <a:ext cx="1150332" cy="1150333"/>
          </a:xfrm>
          <a:prstGeom prst="ellipse">
            <a:avLst/>
          </a:prstGeom>
          <a:gradFill>
            <a:gsLst>
              <a:gs pos="23892">
                <a:srgbClr val="21C885"/>
              </a:gs>
              <a:gs pos="50473">
                <a:srgbClr val="7FE478"/>
              </a:gs>
              <a:gs pos="100000">
                <a:srgbClr val="DEFF6B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8" name="Oval 91"/>
          <p:cNvSpPr/>
          <p:nvPr/>
        </p:nvSpPr>
        <p:spPr>
          <a:xfrm>
            <a:off x="4466375" y="5161823"/>
            <a:ext cx="923637" cy="923638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grpSp>
        <p:nvGrpSpPr>
          <p:cNvPr id="29" name="Group"/>
          <p:cNvGrpSpPr/>
          <p:nvPr/>
        </p:nvGrpSpPr>
        <p:grpSpPr>
          <a:xfrm>
            <a:off x="4291938" y="4750139"/>
            <a:ext cx="1272512" cy="1706703"/>
            <a:chOff x="0" y="12236"/>
            <a:chExt cx="1272511" cy="1706702"/>
          </a:xfrm>
        </p:grpSpPr>
        <p:sp>
          <p:nvSpPr>
            <p:cNvPr id="51" name="Oval 89"/>
            <p:cNvSpPr/>
            <p:nvPr/>
          </p:nvSpPr>
          <p:spPr>
            <a:xfrm>
              <a:off x="0" y="249483"/>
              <a:ext cx="1272511" cy="1272512"/>
            </a:xfrm>
            <a:prstGeom prst="ellipse">
              <a:avLst/>
            </a:prstGeom>
            <a:noFill/>
            <a:ln w="9525" cap="flat">
              <a:solidFill>
                <a:srgbClr val="00D142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2" name="Straight Connector 92"/>
            <p:cNvSpPr/>
            <p:nvPr/>
          </p:nvSpPr>
          <p:spPr>
            <a:xfrm flipH="1">
              <a:off x="636395" y="12236"/>
              <a:ext cx="5369" cy="231221"/>
            </a:xfrm>
            <a:prstGeom prst="line">
              <a:avLst/>
            </a:prstGeom>
            <a:noFill/>
            <a:ln w="9525" cap="flat">
              <a:solidFill>
                <a:srgbClr val="808080"/>
              </a:solidFill>
              <a:prstDash val="solid"/>
              <a:miter lim="800000"/>
              <a:headEnd type="oval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3" name="Straight Connector 93"/>
            <p:cNvSpPr/>
            <p:nvPr/>
          </p:nvSpPr>
          <p:spPr>
            <a:xfrm flipV="1">
              <a:off x="636543" y="1534234"/>
              <a:ext cx="1" cy="184704"/>
            </a:xfrm>
            <a:prstGeom prst="line">
              <a:avLst/>
            </a:prstGeom>
            <a:noFill/>
            <a:ln w="9525" cap="flat">
              <a:solidFill>
                <a:srgbClr val="00D142"/>
              </a:solidFill>
              <a:prstDash val="solid"/>
              <a:miter lim="800000"/>
              <a:headEnd type="stealth" w="med" len="med"/>
              <a:tailEnd type="oval" w="med" len="med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sp>
        <p:nvSpPr>
          <p:cNvPr id="30" name="TextBox 52"/>
          <p:cNvSpPr txBox="1"/>
          <p:nvPr/>
        </p:nvSpPr>
        <p:spPr>
          <a:xfrm>
            <a:off x="2885221" y="581086"/>
            <a:ext cx="1684921" cy="9541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800" dirty="0" smtClean="0">
                <a:solidFill>
                  <a:srgbClr val="222222"/>
                </a:solidFill>
              </a:rPr>
              <a:t>עבודת</a:t>
            </a:r>
          </a:p>
          <a:p>
            <a:r>
              <a:rPr lang="he-IL" sz="2800" dirty="0" smtClean="0">
                <a:solidFill>
                  <a:srgbClr val="222222"/>
                </a:solidFill>
              </a:rPr>
              <a:t>צוות</a:t>
            </a:r>
            <a:endParaRPr sz="2800" dirty="0">
              <a:solidFill>
                <a:srgbClr val="222222"/>
              </a:solidFill>
            </a:endParaRPr>
          </a:p>
        </p:txBody>
      </p:sp>
      <p:sp>
        <p:nvSpPr>
          <p:cNvPr id="32" name="TextBox 52"/>
          <p:cNvSpPr txBox="1"/>
          <p:nvPr/>
        </p:nvSpPr>
        <p:spPr>
          <a:xfrm>
            <a:off x="2952686" y="5223551"/>
            <a:ext cx="1379329" cy="9541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800" dirty="0" smtClean="0">
                <a:solidFill>
                  <a:srgbClr val="222222"/>
                </a:solidFill>
              </a:rPr>
              <a:t>הסקת מסקנות</a:t>
            </a:r>
            <a:endParaRPr sz="2800" dirty="0">
              <a:solidFill>
                <a:srgbClr val="222222"/>
              </a:solidFill>
            </a:endParaRPr>
          </a:p>
        </p:txBody>
      </p:sp>
      <p:sp>
        <p:nvSpPr>
          <p:cNvPr id="34" name="TextBox 52"/>
          <p:cNvSpPr txBox="1"/>
          <p:nvPr/>
        </p:nvSpPr>
        <p:spPr>
          <a:xfrm>
            <a:off x="7251759" y="4750139"/>
            <a:ext cx="2077436" cy="9541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800" dirty="0" smtClean="0">
                <a:solidFill>
                  <a:srgbClr val="222222"/>
                </a:solidFill>
              </a:rPr>
              <a:t>שילוב פעילות גופנית</a:t>
            </a:r>
            <a:endParaRPr sz="2800" dirty="0">
              <a:solidFill>
                <a:srgbClr val="222222"/>
              </a:solidFill>
            </a:endParaRPr>
          </a:p>
        </p:txBody>
      </p:sp>
      <p:sp>
        <p:nvSpPr>
          <p:cNvPr id="36" name="TextBox 52"/>
          <p:cNvSpPr txBox="1"/>
          <p:nvPr/>
        </p:nvSpPr>
        <p:spPr>
          <a:xfrm>
            <a:off x="8076264" y="2926197"/>
            <a:ext cx="2016860" cy="9541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800" dirty="0" smtClean="0">
                <a:solidFill>
                  <a:srgbClr val="222222"/>
                </a:solidFill>
              </a:rPr>
              <a:t>יצירה של פרויקטים </a:t>
            </a:r>
            <a:endParaRPr sz="2800" dirty="0">
              <a:solidFill>
                <a:srgbClr val="222222"/>
              </a:solidFill>
            </a:endParaRPr>
          </a:p>
        </p:txBody>
      </p:sp>
      <p:sp>
        <p:nvSpPr>
          <p:cNvPr id="38" name="TextBox 52"/>
          <p:cNvSpPr txBox="1"/>
          <p:nvPr/>
        </p:nvSpPr>
        <p:spPr>
          <a:xfrm>
            <a:off x="7190631" y="1305943"/>
            <a:ext cx="1127212" cy="954107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800" dirty="0" smtClean="0">
                <a:solidFill>
                  <a:srgbClr val="222222"/>
                </a:solidFill>
              </a:rPr>
              <a:t>לימודי מדעים</a:t>
            </a:r>
            <a:endParaRPr sz="2800" dirty="0">
              <a:solidFill>
                <a:srgbClr val="222222"/>
              </a:solidFill>
            </a:endParaRPr>
          </a:p>
        </p:txBody>
      </p:sp>
      <p:pic>
        <p:nvPicPr>
          <p:cNvPr id="40" name="Graphic 44" descr="Graphic 44"/>
          <p:cNvPicPr>
            <a:picLocks noChangeAspect="1"/>
          </p:cNvPicPr>
          <p:nvPr/>
        </p:nvPicPr>
        <p:blipFill>
          <a:blip r:embed="rId3">
            <a:alphaModFix amt="69132"/>
            <a:extLst/>
          </a:blip>
          <a:stretch>
            <a:fillRect/>
          </a:stretch>
        </p:blipFill>
        <p:spPr>
          <a:xfrm>
            <a:off x="6183084" y="1551465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Graphic 56" descr="Graphic 56"/>
          <p:cNvPicPr>
            <a:picLocks noChangeAspect="1"/>
          </p:cNvPicPr>
          <p:nvPr/>
        </p:nvPicPr>
        <p:blipFill>
          <a:blip r:embed="rId4">
            <a:alphaModFix amt="69132"/>
            <a:extLst/>
          </a:blip>
          <a:stretch>
            <a:fillRect/>
          </a:stretch>
        </p:blipFill>
        <p:spPr>
          <a:xfrm>
            <a:off x="4626550" y="5321993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Graphic 58" descr="Graphic 58"/>
          <p:cNvPicPr>
            <a:picLocks noChangeAspect="1"/>
          </p:cNvPicPr>
          <p:nvPr/>
        </p:nvPicPr>
        <p:blipFill>
          <a:blip r:embed="rId5">
            <a:alphaModFix amt="69132"/>
            <a:extLst/>
          </a:blip>
          <a:stretch>
            <a:fillRect/>
          </a:stretch>
        </p:blipFill>
        <p:spPr>
          <a:xfrm>
            <a:off x="6183084" y="4688361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Graphic 68" descr="Graphic 68"/>
          <p:cNvPicPr>
            <a:picLocks noChangeAspect="1"/>
          </p:cNvPicPr>
          <p:nvPr/>
        </p:nvPicPr>
        <p:blipFill>
          <a:blip r:embed="rId6">
            <a:alphaModFix amt="69132"/>
            <a:extLst/>
          </a:blip>
          <a:stretch>
            <a:fillRect/>
          </a:stretch>
        </p:blipFill>
        <p:spPr>
          <a:xfrm>
            <a:off x="4626550" y="875606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Graphic 70" descr="Graphic 70"/>
          <p:cNvPicPr>
            <a:picLocks noChangeAspect="1"/>
          </p:cNvPicPr>
          <p:nvPr/>
        </p:nvPicPr>
        <p:blipFill>
          <a:blip r:embed="rId7">
            <a:alphaModFix amt="69132"/>
            <a:extLst/>
          </a:blip>
          <a:stretch>
            <a:fillRect/>
          </a:stretch>
        </p:blipFill>
        <p:spPr>
          <a:xfrm>
            <a:off x="6812082" y="3028950"/>
            <a:ext cx="635001" cy="635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" name="Group">
            <a:extLst>
              <a:ext uri="{FF2B5EF4-FFF2-40B4-BE49-F238E27FC236}">
                <a16:creationId xmlns="" xmlns:a16="http://schemas.microsoft.com/office/drawing/2014/main" xmlns:lc="http://schemas.openxmlformats.org/drawingml/2006/lockedCanvas" id="{B2DB1590-0451-3F41-AC10-DBDCEC684AAC}"/>
              </a:ext>
            </a:extLst>
          </p:cNvPr>
          <p:cNvGrpSpPr/>
          <p:nvPr/>
        </p:nvGrpSpPr>
        <p:grpSpPr>
          <a:xfrm>
            <a:off x="3922255" y="3069967"/>
            <a:ext cx="2121154" cy="911732"/>
            <a:chOff x="0" y="49428"/>
            <a:chExt cx="1711200" cy="788150"/>
          </a:xfrm>
        </p:grpSpPr>
        <p:sp>
          <p:nvSpPr>
            <p:cNvPr id="46" name="TextBox 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EFAFEFA4-A0B7-404B-B62A-8576FBF1E1EC}"/>
                </a:ext>
              </a:extLst>
            </p:cNvPr>
            <p:cNvSpPr txBox="1"/>
            <p:nvPr/>
          </p:nvSpPr>
          <p:spPr>
            <a:xfrm>
              <a:off x="146809" y="323599"/>
              <a:ext cx="1417584" cy="5139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r>
                <a:rPr lang="he-IL" sz="1800" b="1" dirty="0" smtClean="0">
                  <a:solidFill>
                    <a:srgbClr val="FF0000"/>
                  </a:solidFill>
                </a:rPr>
                <a:t>בתהליך הלמידה</a:t>
              </a:r>
              <a:endParaRPr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7B3AF6A0-E8AD-B741-A607-71749BB69F77}"/>
                </a:ext>
              </a:extLst>
            </p:cNvPr>
            <p:cNvSpPr txBox="1"/>
            <p:nvPr/>
          </p:nvSpPr>
          <p:spPr>
            <a:xfrm>
              <a:off x="0" y="49428"/>
              <a:ext cx="1711200" cy="293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r>
                <a:rPr lang="he-IL" sz="1800" b="1" dirty="0" smtClean="0">
                  <a:solidFill>
                    <a:srgbClr val="FF0000"/>
                  </a:solidFill>
                </a:rPr>
                <a:t>מיומנויות נרכשות</a:t>
              </a:r>
              <a:endParaRPr sz="1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48" name="Group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918DF0B-6557-E54F-9352-FB188C87C6A0}"/>
                </a:ext>
              </a:extLst>
            </p:cNvPr>
            <p:cNvGrpSpPr/>
            <p:nvPr/>
          </p:nvGrpSpPr>
          <p:grpSpPr>
            <a:xfrm>
              <a:off x="233525" y="69684"/>
              <a:ext cx="1244153" cy="536959"/>
              <a:chOff x="0" y="0"/>
              <a:chExt cx="1244152" cy="536959"/>
            </a:xfrm>
          </p:grpSpPr>
          <p:sp>
            <p:nvSpPr>
              <p:cNvPr id="49" name="Line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CAA025CE-E3BE-9540-A337-66FAE69EC40E}"/>
                  </a:ext>
                </a:extLst>
              </p:cNvPr>
              <p:cNvSpPr/>
              <p:nvPr/>
            </p:nvSpPr>
            <p:spPr>
              <a:xfrm>
                <a:off x="0" y="0"/>
                <a:ext cx="1244152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1pPr>
                <a:lvl2pPr marL="0" marR="0" indent="228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2pPr>
                <a:lvl3pPr marL="0" marR="0" indent="457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3pPr>
                <a:lvl4pPr marL="0" marR="0" indent="685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4pPr>
                <a:lvl5pPr marL="0" marR="0" indent="9144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5pPr>
                <a:lvl6pPr marL="0" marR="0" indent="11430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6pPr>
                <a:lvl7pPr marL="0" marR="0" indent="1371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7pPr>
                <a:lvl8pPr marL="0" marR="0" indent="1600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8pPr>
                <a:lvl9pPr marL="0" marR="0" indent="1828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9pPr>
              </a:lstStyle>
              <a:p>
                <a:endParaRPr sz="1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50" name="Line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215C70E-4E9B-E649-BE2F-A99316376828}"/>
                  </a:ext>
                </a:extLst>
              </p:cNvPr>
              <p:cNvSpPr/>
              <p:nvPr/>
            </p:nvSpPr>
            <p:spPr>
              <a:xfrm>
                <a:off x="0" y="536958"/>
                <a:ext cx="1244152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1pPr>
                <a:lvl2pPr marL="0" marR="0" indent="228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2pPr>
                <a:lvl3pPr marL="0" marR="0" indent="457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3pPr>
                <a:lvl4pPr marL="0" marR="0" indent="685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4pPr>
                <a:lvl5pPr marL="0" marR="0" indent="9144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5pPr>
                <a:lvl6pPr marL="0" marR="0" indent="11430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6pPr>
                <a:lvl7pPr marL="0" marR="0" indent="1371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7pPr>
                <a:lvl8pPr marL="0" marR="0" indent="1600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8pPr>
                <a:lvl9pPr marL="0" marR="0" indent="1828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9pPr>
              </a:lstStyle>
              <a:p>
                <a:endParaRPr sz="1800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69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70" name="תמונה 6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7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1.5 </a:t>
            </a:r>
            <a:r>
              <a:rPr lang="he-IL" sz="3600" u="sng" dirty="0"/>
              <a:t>" לעלות את </a:t>
            </a:r>
            <a:r>
              <a:rPr lang="he-IL" sz="3600" u="sng" dirty="0" err="1"/>
              <a:t>הטפרטורה</a:t>
            </a:r>
            <a:r>
              <a:rPr lang="he-IL" sz="3600" u="sng" dirty="0"/>
              <a:t> ב2 מעלות " </a:t>
            </a:r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על חברי הקבוצה להציג על גבי הכרטיס את הטמפרטורה שהכרטיס מרגיש, ולאחר מכן בעדינות לגרום לעליה של 2 מעלות. </a:t>
            </a:r>
          </a:p>
          <a:p>
            <a:pPr algn="r"/>
            <a:r>
              <a:rPr lang="he-IL" sz="3600" dirty="0" smtClean="0"/>
              <a:t>טיפ: קראו באינטרנט היכן החיישן טמפרטורה בכרטיס נמצא.</a:t>
            </a:r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>
                <a:hlinkClick r:id="rId3"/>
              </a:rPr>
              <a:t>קישור לדוגמא פתרון</a:t>
            </a:r>
            <a:endParaRPr lang="he-IL" sz="3600" dirty="0" smtClean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4292" y="4171950"/>
            <a:ext cx="4095750" cy="1790700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48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976" y="287011"/>
            <a:ext cx="946673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כמה קורסים כבר למדת עם חברת </a:t>
            </a:r>
            <a:r>
              <a:rPr lang="he-IL" sz="7200" b="1" dirty="0" err="1" smtClean="0"/>
              <a:t>רובטיקס</a:t>
            </a:r>
            <a:r>
              <a:rPr lang="he-IL" sz="7200" b="1" dirty="0" smtClean="0"/>
              <a:t>?</a:t>
            </a:r>
          </a:p>
        </p:txBody>
      </p:sp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3871" y="2870697"/>
            <a:ext cx="1018478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/>
              <a:t>א. אף פעם זה הראשון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he-IL" sz="5400" b="1" dirty="0" smtClean="0"/>
              <a:t>ב. למדתי בעבר קורס אחד או שתיים</a:t>
            </a:r>
          </a:p>
          <a:p>
            <a:r>
              <a:rPr lang="he-IL" sz="5400" b="1" dirty="0" smtClean="0"/>
              <a:t>ג. זהו הקורס הרביעי שלי או יותר</a:t>
            </a:r>
          </a:p>
        </p:txBody>
      </p:sp>
    </p:spTree>
    <p:extLst>
      <p:ext uri="{BB962C8B-B14F-4D97-AF65-F5344CB8AC3E}">
        <p14:creationId xmlns:p14="http://schemas.microsoft.com/office/powerpoint/2010/main" val="3831903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1.6 "</a:t>
            </a:r>
            <a:r>
              <a:rPr lang="he-IL" sz="3600" u="sng" dirty="0" err="1" smtClean="0"/>
              <a:t>מירוץ</a:t>
            </a:r>
            <a:r>
              <a:rPr lang="he-IL" sz="3600" u="sng" dirty="0" smtClean="0"/>
              <a:t> שליחים" </a:t>
            </a:r>
            <a:endParaRPr lang="he-IL" sz="3600" u="sng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על חברי הקבוצה לתכנת את הכרטיס כך שיציג מספר כל פעם שרצים לקיר ונוגעים בחיישן. </a:t>
            </a:r>
          </a:p>
          <a:p>
            <a:pPr algn="r"/>
            <a:r>
              <a:rPr lang="he-IL" sz="3600" dirty="0" smtClean="0"/>
              <a:t>המטרה להשלים ריצה לקיר וחזרה של כל חברי הקבוצה בזמן הקצר ביותר</a:t>
            </a:r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לא צריך רמזים, שימו לב המשימה הזאת פשוטה  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5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Straight Connector 14"/>
          <p:cNvSpPr/>
          <p:nvPr/>
        </p:nvSpPr>
        <p:spPr>
          <a:xfrm flipV="1">
            <a:off x="4633327" y="1329336"/>
            <a:ext cx="994738" cy="994738"/>
          </a:xfrm>
          <a:prstGeom prst="line">
            <a:avLst/>
          </a:prstGeom>
          <a:ln w="44450">
            <a:solidFill>
              <a:srgbClr val="FF8A00"/>
            </a:solidFill>
            <a:miter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3" name="Oval 3"/>
          <p:cNvSpPr/>
          <p:nvPr/>
        </p:nvSpPr>
        <p:spPr>
          <a:xfrm>
            <a:off x="2199175" y="2030517"/>
            <a:ext cx="2778939" cy="2778938"/>
          </a:xfrm>
          <a:prstGeom prst="ellipse">
            <a:avLst/>
          </a:prstGeom>
          <a:ln w="12700">
            <a:solidFill>
              <a:srgbClr val="808080"/>
            </a:solidFill>
            <a:miter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4" name="Oval 4"/>
          <p:cNvSpPr/>
          <p:nvPr/>
        </p:nvSpPr>
        <p:spPr>
          <a:xfrm>
            <a:off x="2468578" y="2329455"/>
            <a:ext cx="2181064" cy="2181063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grpSp>
        <p:nvGrpSpPr>
          <p:cNvPr id="15" name="Group"/>
          <p:cNvGrpSpPr/>
          <p:nvPr/>
        </p:nvGrpSpPr>
        <p:grpSpPr>
          <a:xfrm>
            <a:off x="3588645" y="1626606"/>
            <a:ext cx="1793381" cy="3586761"/>
            <a:chOff x="0" y="0"/>
            <a:chExt cx="1793380" cy="3586760"/>
          </a:xfrm>
        </p:grpSpPr>
        <p:sp>
          <p:nvSpPr>
            <p:cNvPr id="53" name="Arc 6"/>
            <p:cNvSpPr/>
            <p:nvPr/>
          </p:nvSpPr>
          <p:spPr>
            <a:xfrm>
              <a:off x="0" y="0"/>
              <a:ext cx="1793380" cy="3586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29" y="0"/>
                    <a:pt x="21600" y="4835"/>
                    <a:pt x="21600" y="10800"/>
                  </a:cubicBezTo>
                  <a:cubicBezTo>
                    <a:pt x="21600" y="16765"/>
                    <a:pt x="11929" y="21600"/>
                    <a:pt x="0" y="21600"/>
                  </a:cubicBezTo>
                </a:path>
              </a:pathLst>
            </a:cu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4" name="Straight Connector 9"/>
            <p:cNvSpPr/>
            <p:nvPr/>
          </p:nvSpPr>
          <p:spPr>
            <a:xfrm flipH="1">
              <a:off x="8242" y="0"/>
              <a:ext cx="1" cy="403912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  <p:sp>
          <p:nvSpPr>
            <p:cNvPr id="55" name="Straight Connector 10"/>
            <p:cNvSpPr/>
            <p:nvPr/>
          </p:nvSpPr>
          <p:spPr>
            <a:xfrm flipH="1">
              <a:off x="16486" y="3182848"/>
              <a:ext cx="1" cy="403912"/>
            </a:xfrm>
            <a:prstGeom prst="line">
              <a:avLst/>
            </a:prstGeom>
            <a:noFill/>
            <a:ln w="1270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endParaRPr/>
            </a:p>
          </p:txBody>
        </p:sp>
      </p:grpSp>
      <p:sp>
        <p:nvSpPr>
          <p:cNvPr id="16" name="Oval 16"/>
          <p:cNvSpPr/>
          <p:nvPr/>
        </p:nvSpPr>
        <p:spPr>
          <a:xfrm>
            <a:off x="5301095" y="447909"/>
            <a:ext cx="1215979" cy="1215978"/>
          </a:xfrm>
          <a:prstGeom prst="ellipse">
            <a:avLst/>
          </a:pr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7" name="Oval 17"/>
          <p:cNvSpPr/>
          <p:nvPr/>
        </p:nvSpPr>
        <p:spPr>
          <a:xfrm>
            <a:off x="5397247" y="544060"/>
            <a:ext cx="1023675" cy="102367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8" name="Straight Connector 44"/>
          <p:cNvSpPr/>
          <p:nvPr/>
        </p:nvSpPr>
        <p:spPr>
          <a:xfrm flipV="1">
            <a:off x="5042432" y="2610985"/>
            <a:ext cx="1277593" cy="399281"/>
          </a:xfrm>
          <a:prstGeom prst="line">
            <a:avLst/>
          </a:prstGeom>
          <a:ln w="44450">
            <a:solidFill>
              <a:srgbClr val="FF32A9"/>
            </a:solidFill>
            <a:miter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19" name="Oval 47"/>
          <p:cNvSpPr/>
          <p:nvPr/>
        </p:nvSpPr>
        <p:spPr>
          <a:xfrm>
            <a:off x="6060637" y="1945624"/>
            <a:ext cx="1215978" cy="1215978"/>
          </a:xfrm>
          <a:prstGeom prst="ellipse">
            <a:avLst/>
          </a:pr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0" name="Oval 48"/>
          <p:cNvSpPr/>
          <p:nvPr/>
        </p:nvSpPr>
        <p:spPr>
          <a:xfrm>
            <a:off x="6156789" y="2041775"/>
            <a:ext cx="1023675" cy="1023676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1" name="Straight Connector 57"/>
          <p:cNvSpPr/>
          <p:nvPr/>
        </p:nvSpPr>
        <p:spPr>
          <a:xfrm>
            <a:off x="5080916" y="3837834"/>
            <a:ext cx="1200625" cy="341029"/>
          </a:xfrm>
          <a:prstGeom prst="line">
            <a:avLst/>
          </a:prstGeom>
          <a:ln w="44450">
            <a:solidFill>
              <a:srgbClr val="6428AA"/>
            </a:solidFill>
            <a:miter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2" name="Oval 60"/>
          <p:cNvSpPr/>
          <p:nvPr/>
        </p:nvSpPr>
        <p:spPr>
          <a:xfrm>
            <a:off x="6060637" y="3676468"/>
            <a:ext cx="1215978" cy="1215978"/>
          </a:xfrm>
          <a:prstGeom prst="ellipse">
            <a:avLst/>
          </a:pr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3" name="Oval 61"/>
          <p:cNvSpPr/>
          <p:nvPr/>
        </p:nvSpPr>
        <p:spPr>
          <a:xfrm>
            <a:off x="6156789" y="3772619"/>
            <a:ext cx="1023675" cy="10236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4" name="Straight Connector 69"/>
          <p:cNvSpPr/>
          <p:nvPr/>
        </p:nvSpPr>
        <p:spPr>
          <a:xfrm>
            <a:off x="4633327" y="4514041"/>
            <a:ext cx="994739" cy="994738"/>
          </a:xfrm>
          <a:prstGeom prst="line">
            <a:avLst/>
          </a:prstGeom>
          <a:ln w="44450">
            <a:solidFill>
              <a:srgbClr val="4FACFE"/>
            </a:solidFill>
            <a:miter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5" name="Oval 72"/>
          <p:cNvSpPr/>
          <p:nvPr/>
        </p:nvSpPr>
        <p:spPr>
          <a:xfrm>
            <a:off x="5303526" y="5194112"/>
            <a:ext cx="1215978" cy="1215978"/>
          </a:xfrm>
          <a:prstGeom prst="ellipse">
            <a:avLst/>
          </a:pr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6" name="Oval 73"/>
          <p:cNvSpPr/>
          <p:nvPr/>
        </p:nvSpPr>
        <p:spPr>
          <a:xfrm>
            <a:off x="5399677" y="5290263"/>
            <a:ext cx="1023676" cy="102367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7" name="Shape"/>
          <p:cNvSpPr/>
          <p:nvPr/>
        </p:nvSpPr>
        <p:spPr>
          <a:xfrm>
            <a:off x="4337307" y="2102747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8" name="Shape"/>
          <p:cNvSpPr/>
          <p:nvPr/>
        </p:nvSpPr>
        <p:spPr>
          <a:xfrm rot="1787873">
            <a:off x="4745893" y="2758397"/>
            <a:ext cx="527568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29" name="Shape"/>
          <p:cNvSpPr/>
          <p:nvPr/>
        </p:nvSpPr>
        <p:spPr>
          <a:xfrm rot="3710598">
            <a:off x="4742436" y="3560168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30" name="Shape"/>
          <p:cNvSpPr/>
          <p:nvPr/>
        </p:nvSpPr>
        <p:spPr>
          <a:xfrm rot="5581659">
            <a:off x="4343319" y="4223815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31" name="Shape"/>
          <p:cNvSpPr/>
          <p:nvPr/>
        </p:nvSpPr>
        <p:spPr>
          <a:xfrm flipH="1">
            <a:off x="2295836" y="2102747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32" name="Shape"/>
          <p:cNvSpPr/>
          <p:nvPr/>
        </p:nvSpPr>
        <p:spPr>
          <a:xfrm rot="19812127" flipH="1">
            <a:off x="1887251" y="2758397"/>
            <a:ext cx="527568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33" name="Shape"/>
          <p:cNvSpPr/>
          <p:nvPr/>
        </p:nvSpPr>
        <p:spPr>
          <a:xfrm rot="17889402" flipH="1">
            <a:off x="1890707" y="3560168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34" name="Shape"/>
          <p:cNvSpPr/>
          <p:nvPr/>
        </p:nvSpPr>
        <p:spPr>
          <a:xfrm rot="16018341" flipH="1">
            <a:off x="2289824" y="4223815"/>
            <a:ext cx="527569" cy="50914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5286"/>
                </a:moveTo>
                <a:lnTo>
                  <a:pt x="3310" y="0"/>
                </a:lnTo>
                <a:cubicBezTo>
                  <a:pt x="6929" y="2444"/>
                  <a:pt x="10318" y="5236"/>
                  <a:pt x="13432" y="8338"/>
                </a:cubicBezTo>
                <a:cubicBezTo>
                  <a:pt x="16433" y="11327"/>
                  <a:pt x="19167" y="14592"/>
                  <a:pt x="21600" y="18092"/>
                </a:cubicBezTo>
                <a:lnTo>
                  <a:pt x="16589" y="21600"/>
                </a:lnTo>
                <a:cubicBezTo>
                  <a:pt x="14375" y="18348"/>
                  <a:pt x="11857" y="15330"/>
                  <a:pt x="9071" y="12590"/>
                </a:cubicBezTo>
                <a:cubicBezTo>
                  <a:pt x="6286" y="9852"/>
                  <a:pt x="3248" y="7405"/>
                  <a:pt x="0" y="5286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endParaRPr/>
          </a:p>
        </p:txBody>
      </p:sp>
      <p:sp>
        <p:nvSpPr>
          <p:cNvPr id="35" name="TextBox 52"/>
          <p:cNvSpPr txBox="1"/>
          <p:nvPr/>
        </p:nvSpPr>
        <p:spPr>
          <a:xfrm>
            <a:off x="6752596" y="567369"/>
            <a:ext cx="36656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400" dirty="0" smtClean="0">
                <a:solidFill>
                  <a:srgbClr val="222222"/>
                </a:solidFill>
              </a:rPr>
              <a:t>תעבדו ביחד, שתפו אחד את השני</a:t>
            </a:r>
            <a:endParaRPr sz="2400" dirty="0">
              <a:solidFill>
                <a:srgbClr val="222222"/>
              </a:solidFill>
            </a:endParaRPr>
          </a:p>
        </p:txBody>
      </p:sp>
      <p:sp>
        <p:nvSpPr>
          <p:cNvPr id="37" name="TextBox 52"/>
          <p:cNvSpPr txBox="1"/>
          <p:nvPr/>
        </p:nvSpPr>
        <p:spPr>
          <a:xfrm>
            <a:off x="7465929" y="2065084"/>
            <a:ext cx="3665666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400" dirty="0" smtClean="0">
                <a:solidFill>
                  <a:srgbClr val="222222"/>
                </a:solidFill>
              </a:rPr>
              <a:t>אם משימה לוקחת יותר מדי זמן בקשו עזרה.</a:t>
            </a:r>
            <a:endParaRPr sz="2400" dirty="0">
              <a:solidFill>
                <a:srgbClr val="222222"/>
              </a:solidFill>
            </a:endParaRPr>
          </a:p>
        </p:txBody>
      </p:sp>
      <p:sp>
        <p:nvSpPr>
          <p:cNvPr id="39" name="TextBox 52"/>
          <p:cNvSpPr txBox="1"/>
          <p:nvPr/>
        </p:nvSpPr>
        <p:spPr>
          <a:xfrm>
            <a:off x="7474037" y="3795928"/>
            <a:ext cx="3889852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400" dirty="0" smtClean="0">
                <a:solidFill>
                  <a:srgbClr val="222222"/>
                </a:solidFill>
              </a:rPr>
              <a:t>חקרו, שימו לב לפרטים קטנים המטרה היא להבין איפה טעיתם</a:t>
            </a:r>
            <a:endParaRPr sz="2400" dirty="0">
              <a:solidFill>
                <a:srgbClr val="222222"/>
              </a:solidFill>
            </a:endParaRPr>
          </a:p>
        </p:txBody>
      </p:sp>
      <p:sp>
        <p:nvSpPr>
          <p:cNvPr id="41" name="TextBox 52"/>
          <p:cNvSpPr txBox="1"/>
          <p:nvPr/>
        </p:nvSpPr>
        <p:spPr>
          <a:xfrm>
            <a:off x="6752596" y="5435549"/>
            <a:ext cx="3665669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1pPr>
            <a:lvl2pPr marL="0" marR="0" indent="228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2pPr>
            <a:lvl3pPr marL="0" marR="0" indent="457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3pPr>
            <a:lvl4pPr marL="0" marR="0" indent="685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4pPr>
            <a:lvl5pPr marL="0" marR="0" indent="9144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5pPr>
            <a:lvl6pPr marL="0" marR="0" indent="11430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6pPr>
            <a:lvl7pPr marL="0" marR="0" indent="13716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7pPr>
            <a:lvl8pPr marL="0" marR="0" indent="16002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8pPr>
            <a:lvl9pPr marL="0" marR="0" indent="182880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2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n-lt"/>
                <a:ea typeface="+mn-ea"/>
                <a:cs typeface="+mn-cs"/>
                <a:sym typeface="Avenir Next"/>
              </a:defRPr>
            </a:lvl9pPr>
          </a:lstStyle>
          <a:p>
            <a:r>
              <a:rPr lang="he-IL" sz="2400" dirty="0" smtClean="0">
                <a:solidFill>
                  <a:srgbClr val="222222"/>
                </a:solidFill>
              </a:rPr>
              <a:t>נסו לקחת את העבודה הביתה, להמשיך מעבר לשעת הקורס.</a:t>
            </a:r>
            <a:endParaRPr sz="2400" dirty="0">
              <a:solidFill>
                <a:srgbClr val="222222"/>
              </a:solidFill>
            </a:endParaRPr>
          </a:p>
        </p:txBody>
      </p:sp>
      <p:pic>
        <p:nvPicPr>
          <p:cNvPr id="43" name="Graphic 4" descr="Graphic 4"/>
          <p:cNvPicPr>
            <a:picLocks noChangeAspect="1"/>
          </p:cNvPicPr>
          <p:nvPr/>
        </p:nvPicPr>
        <p:blipFill>
          <a:blip r:embed="rId3">
            <a:alphaModFix amt="69132"/>
            <a:extLst/>
          </a:blip>
          <a:stretch>
            <a:fillRect/>
          </a:stretch>
        </p:blipFill>
        <p:spPr>
          <a:xfrm>
            <a:off x="5591584" y="5484600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4" name="Graphic 16" descr="Graphic 16"/>
          <p:cNvPicPr>
            <a:picLocks noChangeAspect="1"/>
          </p:cNvPicPr>
          <p:nvPr/>
        </p:nvPicPr>
        <p:blipFill>
          <a:blip r:embed="rId4">
            <a:alphaModFix amt="69132"/>
            <a:extLst/>
          </a:blip>
          <a:stretch>
            <a:fillRect/>
          </a:stretch>
        </p:blipFill>
        <p:spPr>
          <a:xfrm>
            <a:off x="6351126" y="3966957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Graphic 22" descr="Graphic 22"/>
          <p:cNvPicPr>
            <a:picLocks noChangeAspect="1"/>
          </p:cNvPicPr>
          <p:nvPr/>
        </p:nvPicPr>
        <p:blipFill>
          <a:blip r:embed="rId5">
            <a:alphaModFix amt="69132"/>
            <a:extLst/>
          </a:blip>
          <a:stretch>
            <a:fillRect/>
          </a:stretch>
        </p:blipFill>
        <p:spPr>
          <a:xfrm>
            <a:off x="5594014" y="738397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Graphic 50" descr="Graphic 50"/>
          <p:cNvPicPr>
            <a:picLocks noChangeAspect="1"/>
          </p:cNvPicPr>
          <p:nvPr/>
        </p:nvPicPr>
        <p:blipFill>
          <a:blip r:embed="rId6">
            <a:alphaModFix amt="69132"/>
            <a:extLst/>
          </a:blip>
          <a:stretch>
            <a:fillRect/>
          </a:stretch>
        </p:blipFill>
        <p:spPr>
          <a:xfrm>
            <a:off x="6351126" y="2221770"/>
            <a:ext cx="635001" cy="635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" name="Group">
            <a:extLst>
              <a:ext uri="{FF2B5EF4-FFF2-40B4-BE49-F238E27FC236}">
                <a16:creationId xmlns="" xmlns:a16="http://schemas.microsoft.com/office/drawing/2014/main" xmlns:lc="http://schemas.openxmlformats.org/drawingml/2006/lockedCanvas" id="{6E9100D0-6C4B-C244-9C06-24F7CA74D2C9}"/>
              </a:ext>
            </a:extLst>
          </p:cNvPr>
          <p:cNvGrpSpPr/>
          <p:nvPr/>
        </p:nvGrpSpPr>
        <p:grpSpPr>
          <a:xfrm>
            <a:off x="2395312" y="3010266"/>
            <a:ext cx="2327596" cy="1274082"/>
            <a:chOff x="0" y="49428"/>
            <a:chExt cx="1711200" cy="858942"/>
          </a:xfrm>
        </p:grpSpPr>
        <p:sp>
          <p:nvSpPr>
            <p:cNvPr id="48" name="TextBox 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06F9A16F-3896-2242-B9D0-7C485E4A685F}"/>
                </a:ext>
              </a:extLst>
            </p:cNvPr>
            <p:cNvSpPr txBox="1"/>
            <p:nvPr/>
          </p:nvSpPr>
          <p:spPr>
            <a:xfrm>
              <a:off x="146809" y="323599"/>
              <a:ext cx="1417584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r>
                <a:rPr lang="he-IL" sz="1600" b="1" dirty="0" smtClean="0">
                  <a:solidFill>
                    <a:srgbClr val="222222"/>
                  </a:solidFill>
                </a:rPr>
                <a:t>שלכם לצוות </a:t>
              </a:r>
              <a:r>
                <a:rPr lang="he-IL" sz="1600" b="1" dirty="0" err="1" smtClean="0">
                  <a:solidFill>
                    <a:srgbClr val="222222"/>
                  </a:solidFill>
                </a:rPr>
                <a:t>נמצח</a:t>
              </a:r>
              <a:endParaRPr sz="1600" b="1" dirty="0">
                <a:solidFill>
                  <a:srgbClr val="222222"/>
                </a:solidFill>
              </a:endParaRPr>
            </a:p>
          </p:txBody>
        </p:sp>
        <p:sp>
          <p:nvSpPr>
            <p:cNvPr id="49" name="TextBox 52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A0093448-4A9F-C041-AA77-F7C463EEB6C6}"/>
                </a:ext>
              </a:extLst>
            </p:cNvPr>
            <p:cNvSpPr txBox="1"/>
            <p:nvPr/>
          </p:nvSpPr>
          <p:spPr>
            <a:xfrm>
              <a:off x="0" y="49428"/>
              <a:ext cx="1711200" cy="5847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xmlns:lc="http://schemas.openxmlformats.org/drawingml/2006/lockedCanvas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1pPr>
              <a:lvl2pPr marL="0" marR="0" indent="228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2pPr>
              <a:lvl3pPr marL="0" marR="0" indent="457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3pPr>
              <a:lvl4pPr marL="0" marR="0" indent="685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4pPr>
              <a:lvl5pPr marL="0" marR="0" indent="9144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5pPr>
              <a:lvl6pPr marL="0" marR="0" indent="11430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6pPr>
              <a:lvl7pPr marL="0" marR="0" indent="13716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7pPr>
              <a:lvl8pPr marL="0" marR="0" indent="16002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8pPr>
              <a:lvl9pPr marL="0" marR="0" indent="1828800" algn="ct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2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+mn-lt"/>
                  <a:ea typeface="+mn-ea"/>
                  <a:cs typeface="+mn-cs"/>
                  <a:sym typeface="Avenir Next"/>
                </a:defRPr>
              </a:lvl9pPr>
            </a:lstStyle>
            <a:p>
              <a:r>
                <a:rPr lang="he-IL" sz="1600" b="1" dirty="0" smtClean="0">
                  <a:solidFill>
                    <a:srgbClr val="222222"/>
                  </a:solidFill>
                </a:rPr>
                <a:t>כיצד להפוך את הצוות </a:t>
              </a:r>
              <a:endParaRPr sz="1600" b="1" dirty="0">
                <a:solidFill>
                  <a:srgbClr val="222222"/>
                </a:solidFill>
              </a:endParaRPr>
            </a:p>
          </p:txBody>
        </p:sp>
        <p:grpSp>
          <p:nvGrpSpPr>
            <p:cNvPr id="50" name="Group">
              <a:extLst>
                <a:ext uri="{FF2B5EF4-FFF2-40B4-BE49-F238E27FC236}">
                  <a16:creationId xmlns="" xmlns:a16="http://schemas.microsoft.com/office/drawing/2014/main" xmlns:lc="http://schemas.openxmlformats.org/drawingml/2006/lockedCanvas" id="{2C07C1CC-B730-FA4C-B156-DBAA9F3FF89A}"/>
                </a:ext>
              </a:extLst>
            </p:cNvPr>
            <p:cNvGrpSpPr/>
            <p:nvPr/>
          </p:nvGrpSpPr>
          <p:grpSpPr>
            <a:xfrm>
              <a:off x="233525" y="69684"/>
              <a:ext cx="1244153" cy="486929"/>
              <a:chOff x="0" y="0"/>
              <a:chExt cx="1244152" cy="486929"/>
            </a:xfrm>
          </p:grpSpPr>
          <p:sp>
            <p:nvSpPr>
              <p:cNvPr id="51" name="Line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42EEC316-43D7-0F40-8A61-09DE77F1C112}"/>
                  </a:ext>
                </a:extLst>
              </p:cNvPr>
              <p:cNvSpPr/>
              <p:nvPr/>
            </p:nvSpPr>
            <p:spPr>
              <a:xfrm>
                <a:off x="0" y="0"/>
                <a:ext cx="1244152" cy="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1pPr>
                <a:lvl2pPr marL="0" marR="0" indent="228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2pPr>
                <a:lvl3pPr marL="0" marR="0" indent="457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3pPr>
                <a:lvl4pPr marL="0" marR="0" indent="685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4pPr>
                <a:lvl5pPr marL="0" marR="0" indent="9144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5pPr>
                <a:lvl6pPr marL="0" marR="0" indent="11430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6pPr>
                <a:lvl7pPr marL="0" marR="0" indent="1371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7pPr>
                <a:lvl8pPr marL="0" marR="0" indent="1600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8pPr>
                <a:lvl9pPr marL="0" marR="0" indent="1828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9pPr>
              </a:lstStyle>
              <a:p>
                <a:endParaRPr>
                  <a:solidFill>
                    <a:srgbClr val="222222"/>
                  </a:solidFill>
                </a:endParaRPr>
              </a:p>
            </p:txBody>
          </p:sp>
          <p:sp>
            <p:nvSpPr>
              <p:cNvPr id="52" name="Line">
                <a:extLst>
                  <a:ext uri="{FF2B5EF4-FFF2-40B4-BE49-F238E27FC236}">
                    <a16:creationId xmlns="" xmlns:a16="http://schemas.microsoft.com/office/drawing/2014/main" xmlns:lc="http://schemas.openxmlformats.org/drawingml/2006/lockedCanvas" id="{53B4E0B8-EB2D-DF47-9F21-161FEDD75B89}"/>
                  </a:ext>
                </a:extLst>
              </p:cNvPr>
              <p:cNvSpPr/>
              <p:nvPr/>
            </p:nvSpPr>
            <p:spPr>
              <a:xfrm>
                <a:off x="0" y="486928"/>
                <a:ext cx="1244152" cy="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1pPr>
                <a:lvl2pPr marL="0" marR="0" indent="228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2pPr>
                <a:lvl3pPr marL="0" marR="0" indent="457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3pPr>
                <a:lvl4pPr marL="0" marR="0" indent="685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4pPr>
                <a:lvl5pPr marL="0" marR="0" indent="9144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5pPr>
                <a:lvl6pPr marL="0" marR="0" indent="11430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6pPr>
                <a:lvl7pPr marL="0" marR="0" indent="13716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7pPr>
                <a:lvl8pPr marL="0" marR="0" indent="16002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8pPr>
                <a:lvl9pPr marL="0" marR="0" indent="1828800" algn="ctr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Avenir Next"/>
                  </a:defRPr>
                </a:lvl9pPr>
              </a:lstStyle>
              <a:p>
                <a:endParaRPr>
                  <a:solidFill>
                    <a:srgbClr val="222222"/>
                  </a:solidFill>
                </a:endParaRPr>
              </a:p>
            </p:txBody>
          </p:sp>
        </p:grpSp>
      </p:grpSp>
      <p:sp>
        <p:nvSpPr>
          <p:cNvPr id="5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57" name="תמונה 5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81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1.7 "מצפן תפילה" </a:t>
            </a:r>
            <a:endParaRPr lang="he-IL" sz="3600" u="sng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על חברי הקבוצה להציג על גבי הכרטיס "מחט וירטואלית" שתמיד פונה לכיוון צפון, ככה אפשר לדעת לאיזה כיוון צריך להתפלל. </a:t>
            </a:r>
          </a:p>
          <a:p>
            <a:pPr algn="r"/>
            <a:r>
              <a:rPr lang="he-IL" sz="3600" dirty="0" smtClean="0"/>
              <a:t>משימת מחקר: גלו לאיזה כיוון מתפללים בדת היהודית, ולאיזה כיוון מתפללים בדת </a:t>
            </a:r>
            <a:r>
              <a:rPr lang="he-IL" sz="3600" dirty="0" err="1" smtClean="0"/>
              <a:t>האיסלמית</a:t>
            </a:r>
            <a:r>
              <a:rPr lang="he-IL" sz="3600" dirty="0" smtClean="0"/>
              <a:t>.</a:t>
            </a:r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רמז: ניתן למצוא את הפתרון באינטרנט, חפשו וזה יקל עליכם</a:t>
            </a:r>
          </a:p>
        </p:txBody>
      </p:sp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2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1.8 "קסם החלפת הכפתורים" </a:t>
            </a:r>
            <a:endParaRPr lang="he-IL" sz="3600" u="sng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1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על חברי הקבוצה לבצע "קסם" במצב אחד לחיצה על</a:t>
            </a:r>
            <a:r>
              <a:rPr lang="en-US" sz="3600" dirty="0" smtClean="0"/>
              <a:t> </a:t>
            </a:r>
            <a:r>
              <a:rPr lang="he-IL" sz="3600" dirty="0" smtClean="0"/>
              <a:t>כפתור </a:t>
            </a:r>
            <a:r>
              <a:rPr lang="en-US" sz="3600" dirty="0" smtClean="0"/>
              <a:t>A</a:t>
            </a:r>
            <a:r>
              <a:rPr lang="he-IL" sz="3600" dirty="0" smtClean="0"/>
              <a:t> תציג </a:t>
            </a:r>
            <a:r>
              <a:rPr lang="en-US" sz="3600" dirty="0" smtClean="0"/>
              <a:t>A</a:t>
            </a:r>
            <a:r>
              <a:rPr lang="he-IL" sz="3600" dirty="0" smtClean="0"/>
              <a:t> על הצד, ובמצב שני לחיצה על כפתור </a:t>
            </a:r>
            <a:r>
              <a:rPr lang="en-US" sz="3600" dirty="0" smtClean="0"/>
              <a:t>A </a:t>
            </a:r>
            <a:r>
              <a:rPr lang="he-IL" sz="3600" dirty="0" smtClean="0"/>
              <a:t>תציג </a:t>
            </a:r>
            <a:r>
              <a:rPr lang="en-US" sz="3600" dirty="0" smtClean="0"/>
              <a:t>B</a:t>
            </a:r>
            <a:r>
              <a:rPr lang="he-IL" sz="3600" dirty="0" smtClean="0"/>
              <a:t> על הצג. </a:t>
            </a:r>
          </a:p>
          <a:p>
            <a:pPr algn="r"/>
            <a:r>
              <a:rPr lang="he-IL" sz="3600" dirty="0" smtClean="0"/>
              <a:t>טיפ: אפשר להשתמש במגנט, או באביזר אחר שניתן ליצור שני מצבים </a:t>
            </a:r>
            <a:r>
              <a:rPr lang="he-IL" sz="3600" dirty="0" err="1" smtClean="0"/>
              <a:t>איתו</a:t>
            </a:r>
            <a:r>
              <a:rPr lang="he-IL" sz="3600" dirty="0" smtClean="0"/>
              <a:t>.</a:t>
            </a:r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149244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>
                <a:hlinkClick r:id="rId3"/>
              </a:rPr>
              <a:t>קישור לדוגמא פתרון</a:t>
            </a:r>
            <a:endParaRPr lang="he-IL" sz="3600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2340" y="4479181"/>
            <a:ext cx="5286375" cy="895350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23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3855817" y="259468"/>
            <a:ext cx="4807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תהליך הלימוד בקורס </a:t>
            </a:r>
            <a:r>
              <a:rPr lang="he-IL" sz="2800" b="1" dirty="0" err="1" smtClean="0"/>
              <a:t>מיקרו:ביט</a:t>
            </a:r>
            <a:endParaRPr lang="he-IL" sz="2800" b="1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359737" y="1053296"/>
            <a:ext cx="10337957" cy="4095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u="sng" dirty="0" smtClean="0"/>
              <a:t>אתגר 1.9 "גלאי מצבים" </a:t>
            </a:r>
            <a:endParaRPr lang="he-IL" sz="3600" u="sng" dirty="0"/>
          </a:p>
        </p:txBody>
      </p:sp>
      <p:sp>
        <p:nvSpPr>
          <p:cNvPr id="14" name="מציין מיקום תוכן 2"/>
          <p:cNvSpPr txBox="1">
            <a:spLocks/>
          </p:cNvSpPr>
          <p:nvPr/>
        </p:nvSpPr>
        <p:spPr>
          <a:xfrm>
            <a:off x="1359737" y="1680230"/>
            <a:ext cx="10337957" cy="430152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/>
              <a:t>כל מצב צריך להיות מתואר על גבי לוח קרטון גז/נוזל/מוצק ונגיעה בכל מצב תציג את הטמפרטורה על גבי הצג של הכרטיס. </a:t>
            </a:r>
          </a:p>
          <a:p>
            <a:pPr algn="r"/>
            <a:r>
              <a:rPr lang="he-IL" sz="3600" dirty="0" smtClean="0"/>
              <a:t>חומרים: כבל תנינים, קרטון, נייר כסף, כרטיס </a:t>
            </a:r>
            <a:r>
              <a:rPr lang="he-IL" sz="3600" dirty="0" err="1" smtClean="0"/>
              <a:t>מיקרוביט</a:t>
            </a:r>
            <a:r>
              <a:rPr lang="he-IL" sz="3600" dirty="0" smtClean="0"/>
              <a:t>, טושים.</a:t>
            </a:r>
          </a:p>
          <a:p>
            <a:pPr algn="r"/>
            <a:r>
              <a:rPr lang="he-IL" sz="3600" dirty="0" smtClean="0"/>
              <a:t>טיפ: צפו בסרטון כמה פעמים </a:t>
            </a:r>
          </a:p>
          <a:p>
            <a:pPr algn="r"/>
            <a:r>
              <a:rPr lang="he-IL" sz="3600" dirty="0" smtClean="0"/>
              <a:t>שצריך – </a:t>
            </a:r>
            <a:r>
              <a:rPr lang="he-IL" sz="3600" dirty="0" smtClean="0">
                <a:hlinkClick r:id="rId3"/>
              </a:rPr>
              <a:t>קישור לסרטון</a:t>
            </a:r>
            <a:endParaRPr lang="he-IL" sz="3600" dirty="0" smtClean="0"/>
          </a:p>
        </p:txBody>
      </p:sp>
      <p:sp>
        <p:nvSpPr>
          <p:cNvPr id="15" name="מציין מיקום תוכן 2"/>
          <p:cNvSpPr txBox="1">
            <a:spLocks/>
          </p:cNvSpPr>
          <p:nvPr/>
        </p:nvSpPr>
        <p:spPr>
          <a:xfrm>
            <a:off x="389393" y="5704831"/>
            <a:ext cx="11308301" cy="67296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e-IL" sz="3600" dirty="0" smtClean="0">
                <a:hlinkClick r:id="rId4"/>
              </a:rPr>
              <a:t>קישור לדוגמא פתרון</a:t>
            </a:r>
            <a:endParaRPr lang="he-IL" sz="3600" dirty="0" smtClean="0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3745" y="4046037"/>
            <a:ext cx="4544144" cy="2212634"/>
          </a:xfrm>
          <a:prstGeom prst="rect">
            <a:avLst/>
          </a:prstGeom>
        </p:spPr>
      </p:pic>
      <p:sp>
        <p:nvSpPr>
          <p:cNvPr id="16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7" name="תמונה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xmlns="" id="{8B203456-AAF3-1840-9196-D37CA2FA8BB0}"/>
              </a:ext>
            </a:extLst>
          </p:cNvPr>
          <p:cNvSpPr/>
          <p:nvPr/>
        </p:nvSpPr>
        <p:spPr>
          <a:xfrm rot="7798631" flipH="1">
            <a:off x="4831564" y="1896284"/>
            <a:ext cx="1846249" cy="1218055"/>
          </a:xfrm>
          <a:prstGeom prst="ellipse">
            <a:avLst/>
          </a:prstGeom>
          <a:gradFill>
            <a:gsLst>
              <a:gs pos="7000">
                <a:schemeClr val="tx1">
                  <a:alpha val="6000"/>
                </a:schemeClr>
              </a:gs>
              <a:gs pos="74000">
                <a:schemeClr val="tx1">
                  <a:alpha val="41000"/>
                </a:schemeClr>
              </a:gs>
            </a:gsLst>
            <a:lin ang="21594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xmlns="" id="{DABD794D-527E-5B48-B620-111F19CE3521}"/>
              </a:ext>
            </a:extLst>
          </p:cNvPr>
          <p:cNvGrpSpPr/>
          <p:nvPr/>
        </p:nvGrpSpPr>
        <p:grpSpPr>
          <a:xfrm>
            <a:off x="5806805" y="2083890"/>
            <a:ext cx="421249" cy="4774110"/>
            <a:chOff x="5819770" y="1493995"/>
            <a:chExt cx="421249" cy="5044828"/>
          </a:xfrm>
        </p:grpSpPr>
        <p:sp>
          <p:nvSpPr>
            <p:cNvPr id="16" name="Rectangle 69">
              <a:extLst>
                <a:ext uri="{FF2B5EF4-FFF2-40B4-BE49-F238E27FC236}">
                  <a16:creationId xmlns:a16="http://schemas.microsoft.com/office/drawing/2014/main" xmlns="" id="{85B5BF79-AE5E-E642-9BF8-1794D61DB9D6}"/>
                </a:ext>
              </a:extLst>
            </p:cNvPr>
            <p:cNvSpPr/>
            <p:nvPr/>
          </p:nvSpPr>
          <p:spPr>
            <a:xfrm>
              <a:off x="5937563" y="1819319"/>
              <a:ext cx="194365" cy="4719504"/>
            </a:xfrm>
            <a:prstGeom prst="rect">
              <a:avLst/>
            </a:prstGeom>
            <a:solidFill>
              <a:srgbClr val="F57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71">
              <a:extLst>
                <a:ext uri="{FF2B5EF4-FFF2-40B4-BE49-F238E27FC236}">
                  <a16:creationId xmlns:a16="http://schemas.microsoft.com/office/drawing/2014/main" xmlns="" id="{B5517CBA-C10D-4042-9A35-EBC3817B84AC}"/>
                </a:ext>
              </a:extLst>
            </p:cNvPr>
            <p:cNvSpPr/>
            <p:nvPr/>
          </p:nvSpPr>
          <p:spPr>
            <a:xfrm rot="10800000">
              <a:off x="5819770" y="1493995"/>
              <a:ext cx="421249" cy="497171"/>
            </a:xfrm>
            <a:prstGeom prst="ellipse">
              <a:avLst/>
            </a:prstGeom>
            <a:solidFill>
              <a:srgbClr val="F571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72">
              <a:extLst>
                <a:ext uri="{FF2B5EF4-FFF2-40B4-BE49-F238E27FC236}">
                  <a16:creationId xmlns:a16="http://schemas.microsoft.com/office/drawing/2014/main" xmlns="" id="{CE91C312-67D4-164E-8531-9A13CF935CC6}"/>
                </a:ext>
              </a:extLst>
            </p:cNvPr>
            <p:cNvSpPr/>
            <p:nvPr/>
          </p:nvSpPr>
          <p:spPr>
            <a:xfrm rot="10800000">
              <a:off x="5899202" y="1558162"/>
              <a:ext cx="259354" cy="316413"/>
            </a:xfrm>
            <a:prstGeom prst="ellipse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0">
              <a:extLst>
                <a:ext uri="{FF2B5EF4-FFF2-40B4-BE49-F238E27FC236}">
                  <a16:creationId xmlns:a16="http://schemas.microsoft.com/office/drawing/2014/main" xmlns="" id="{3B31C21B-BB90-0A41-A668-F7153E0A67B9}"/>
                </a:ext>
              </a:extLst>
            </p:cNvPr>
            <p:cNvSpPr/>
            <p:nvPr/>
          </p:nvSpPr>
          <p:spPr>
            <a:xfrm>
              <a:off x="5986153" y="1819319"/>
              <a:ext cx="97183" cy="4719504"/>
            </a:xfrm>
            <a:prstGeom prst="rect">
              <a:avLst/>
            </a:prstGeom>
            <a:solidFill>
              <a:srgbClr val="FFD2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68">
            <a:extLst>
              <a:ext uri="{FF2B5EF4-FFF2-40B4-BE49-F238E27FC236}">
                <a16:creationId xmlns:a16="http://schemas.microsoft.com/office/drawing/2014/main" xmlns="" id="{A670B763-BFCB-2B40-9044-B366E69D1F96}"/>
              </a:ext>
            </a:extLst>
          </p:cNvPr>
          <p:cNvGrpSpPr/>
          <p:nvPr/>
        </p:nvGrpSpPr>
        <p:grpSpPr>
          <a:xfrm>
            <a:off x="5492666" y="787720"/>
            <a:ext cx="1058225" cy="1594807"/>
            <a:chOff x="7108313" y="737692"/>
            <a:chExt cx="859368" cy="1295118"/>
          </a:xfrm>
        </p:grpSpPr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xmlns="" id="{3E0ECFFA-D6DB-A848-88D6-54D3EC9ED233}"/>
                </a:ext>
              </a:extLst>
            </p:cNvPr>
            <p:cNvSpPr/>
            <p:nvPr/>
          </p:nvSpPr>
          <p:spPr>
            <a:xfrm>
              <a:off x="7108313" y="1441015"/>
              <a:ext cx="615594" cy="591795"/>
            </a:xfrm>
            <a:custGeom>
              <a:avLst/>
              <a:gdLst>
                <a:gd name="connsiteX0" fmla="*/ 288419 w 615594"/>
                <a:gd name="connsiteY0" fmla="*/ 0 h 591795"/>
                <a:gd name="connsiteX1" fmla="*/ 585584 w 615594"/>
                <a:gd name="connsiteY1" fmla="*/ 145702 h 591795"/>
                <a:gd name="connsiteX2" fmla="*/ 615594 w 615594"/>
                <a:gd name="connsiteY2" fmla="*/ 188756 h 591795"/>
                <a:gd name="connsiteX3" fmla="*/ 582588 w 615594"/>
                <a:gd name="connsiteY3" fmla="*/ 176628 h 591795"/>
                <a:gd name="connsiteX4" fmla="*/ 497892 w 615594"/>
                <a:gd name="connsiteY4" fmla="*/ 166521 h 591795"/>
                <a:gd name="connsiteX5" fmla="*/ 86175 w 615594"/>
                <a:gd name="connsiteY5" fmla="*/ 563723 h 591795"/>
                <a:gd name="connsiteX6" fmla="*/ 83785 w 615594"/>
                <a:gd name="connsiteY6" fmla="*/ 591795 h 591795"/>
                <a:gd name="connsiteX7" fmla="*/ 71773 w 615594"/>
                <a:gd name="connsiteY7" fmla="*/ 574563 h 591795"/>
                <a:gd name="connsiteX8" fmla="*/ 0 w 615594"/>
                <a:gd name="connsiteY8" fmla="*/ 296430 h 591795"/>
                <a:gd name="connsiteX9" fmla="*/ 8538 w 615594"/>
                <a:gd name="connsiteY9" fmla="*/ 196175 h 591795"/>
                <a:gd name="connsiteX10" fmla="*/ 32283 w 615594"/>
                <a:gd name="connsiteY10" fmla="*/ 105632 h 591795"/>
                <a:gd name="connsiteX11" fmla="*/ 53451 w 615594"/>
                <a:gd name="connsiteY11" fmla="*/ 84958 h 591795"/>
                <a:gd name="connsiteX12" fmla="*/ 288419 w 615594"/>
                <a:gd name="connsiteY12" fmla="*/ 0 h 59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594" h="591795">
                  <a:moveTo>
                    <a:pt x="288419" y="0"/>
                  </a:moveTo>
                  <a:cubicBezTo>
                    <a:pt x="404469" y="0"/>
                    <a:pt x="509533" y="55680"/>
                    <a:pt x="585584" y="145702"/>
                  </a:cubicBezTo>
                  <a:lnTo>
                    <a:pt x="615594" y="188756"/>
                  </a:lnTo>
                  <a:lnTo>
                    <a:pt x="582588" y="176628"/>
                  </a:lnTo>
                  <a:cubicBezTo>
                    <a:pt x="555231" y="170001"/>
                    <a:pt x="526905" y="166521"/>
                    <a:pt x="497892" y="166521"/>
                  </a:cubicBezTo>
                  <a:cubicBezTo>
                    <a:pt x="294805" y="166521"/>
                    <a:pt x="125363" y="337040"/>
                    <a:pt x="86175" y="563723"/>
                  </a:cubicBezTo>
                  <a:lnTo>
                    <a:pt x="83785" y="591795"/>
                  </a:lnTo>
                  <a:lnTo>
                    <a:pt x="71773" y="574563"/>
                  </a:lnTo>
                  <a:cubicBezTo>
                    <a:pt x="26460" y="495168"/>
                    <a:pt x="0" y="399457"/>
                    <a:pt x="0" y="296430"/>
                  </a:cubicBezTo>
                  <a:cubicBezTo>
                    <a:pt x="0" y="262088"/>
                    <a:pt x="2940" y="228558"/>
                    <a:pt x="8538" y="196175"/>
                  </a:cubicBezTo>
                  <a:lnTo>
                    <a:pt x="32283" y="105632"/>
                  </a:lnTo>
                  <a:lnTo>
                    <a:pt x="53451" y="84958"/>
                  </a:lnTo>
                  <a:cubicBezTo>
                    <a:pt x="120524" y="31320"/>
                    <a:pt x="201382" y="0"/>
                    <a:pt x="2884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29000">
                  <a:schemeClr val="bg1">
                    <a:lumMod val="95000"/>
                  </a:schemeClr>
                </a:gs>
                <a:gs pos="45000">
                  <a:srgbClr val="D0D4D9">
                    <a:lumMod val="75000"/>
                  </a:srgbClr>
                </a:gs>
              </a:gsLst>
              <a:lin ang="19200000" scaled="0"/>
              <a:tileRect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xmlns="" id="{946A67A3-40C1-A242-834A-E1608A0513C4}"/>
                </a:ext>
              </a:extLst>
            </p:cNvPr>
            <p:cNvSpPr/>
            <p:nvPr/>
          </p:nvSpPr>
          <p:spPr>
            <a:xfrm flipH="1">
              <a:off x="7352087" y="1441015"/>
              <a:ext cx="615594" cy="591795"/>
            </a:xfrm>
            <a:custGeom>
              <a:avLst/>
              <a:gdLst>
                <a:gd name="connsiteX0" fmla="*/ 288419 w 615594"/>
                <a:gd name="connsiteY0" fmla="*/ 0 h 591795"/>
                <a:gd name="connsiteX1" fmla="*/ 585584 w 615594"/>
                <a:gd name="connsiteY1" fmla="*/ 145702 h 591795"/>
                <a:gd name="connsiteX2" fmla="*/ 615594 w 615594"/>
                <a:gd name="connsiteY2" fmla="*/ 188756 h 591795"/>
                <a:gd name="connsiteX3" fmla="*/ 582588 w 615594"/>
                <a:gd name="connsiteY3" fmla="*/ 176628 h 591795"/>
                <a:gd name="connsiteX4" fmla="*/ 497892 w 615594"/>
                <a:gd name="connsiteY4" fmla="*/ 166521 h 591795"/>
                <a:gd name="connsiteX5" fmla="*/ 86175 w 615594"/>
                <a:gd name="connsiteY5" fmla="*/ 563723 h 591795"/>
                <a:gd name="connsiteX6" fmla="*/ 83785 w 615594"/>
                <a:gd name="connsiteY6" fmla="*/ 591795 h 591795"/>
                <a:gd name="connsiteX7" fmla="*/ 71773 w 615594"/>
                <a:gd name="connsiteY7" fmla="*/ 574563 h 591795"/>
                <a:gd name="connsiteX8" fmla="*/ 0 w 615594"/>
                <a:gd name="connsiteY8" fmla="*/ 296430 h 591795"/>
                <a:gd name="connsiteX9" fmla="*/ 8538 w 615594"/>
                <a:gd name="connsiteY9" fmla="*/ 196175 h 591795"/>
                <a:gd name="connsiteX10" fmla="*/ 32283 w 615594"/>
                <a:gd name="connsiteY10" fmla="*/ 105632 h 591795"/>
                <a:gd name="connsiteX11" fmla="*/ 53451 w 615594"/>
                <a:gd name="connsiteY11" fmla="*/ 84958 h 591795"/>
                <a:gd name="connsiteX12" fmla="*/ 288419 w 615594"/>
                <a:gd name="connsiteY12" fmla="*/ 0 h 591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5594" h="591795">
                  <a:moveTo>
                    <a:pt x="288419" y="0"/>
                  </a:moveTo>
                  <a:cubicBezTo>
                    <a:pt x="404469" y="0"/>
                    <a:pt x="509533" y="55680"/>
                    <a:pt x="585584" y="145702"/>
                  </a:cubicBezTo>
                  <a:lnTo>
                    <a:pt x="615594" y="188756"/>
                  </a:lnTo>
                  <a:lnTo>
                    <a:pt x="582588" y="176628"/>
                  </a:lnTo>
                  <a:cubicBezTo>
                    <a:pt x="555231" y="170001"/>
                    <a:pt x="526905" y="166521"/>
                    <a:pt x="497892" y="166521"/>
                  </a:cubicBezTo>
                  <a:cubicBezTo>
                    <a:pt x="294805" y="166521"/>
                    <a:pt x="125363" y="337040"/>
                    <a:pt x="86175" y="563723"/>
                  </a:cubicBezTo>
                  <a:lnTo>
                    <a:pt x="83785" y="591795"/>
                  </a:lnTo>
                  <a:lnTo>
                    <a:pt x="71773" y="574563"/>
                  </a:lnTo>
                  <a:cubicBezTo>
                    <a:pt x="26460" y="495168"/>
                    <a:pt x="0" y="399457"/>
                    <a:pt x="0" y="296430"/>
                  </a:cubicBezTo>
                  <a:cubicBezTo>
                    <a:pt x="0" y="262088"/>
                    <a:pt x="2940" y="228558"/>
                    <a:pt x="8538" y="196175"/>
                  </a:cubicBezTo>
                  <a:lnTo>
                    <a:pt x="32283" y="105632"/>
                  </a:lnTo>
                  <a:lnTo>
                    <a:pt x="53451" y="84958"/>
                  </a:lnTo>
                  <a:cubicBezTo>
                    <a:pt x="120524" y="31320"/>
                    <a:pt x="201382" y="0"/>
                    <a:pt x="2884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29000">
                  <a:schemeClr val="bg1">
                    <a:lumMod val="95000"/>
                  </a:schemeClr>
                </a:gs>
                <a:gs pos="45000">
                  <a:srgbClr val="D0D4D9">
                    <a:lumMod val="76000"/>
                  </a:srgbClr>
                </a:gs>
              </a:gsLst>
              <a:lin ang="19200000" scaled="0"/>
              <a:tileRect/>
            </a:gra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3000">
                    <a:schemeClr val="bg1">
                      <a:lumMod val="85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62">
              <a:extLst>
                <a:ext uri="{FF2B5EF4-FFF2-40B4-BE49-F238E27FC236}">
                  <a16:creationId xmlns:a16="http://schemas.microsoft.com/office/drawing/2014/main" xmlns="" id="{D3D01B54-167C-0A4F-9EB1-9F6B3ED9877E}"/>
                </a:ext>
              </a:extLst>
            </p:cNvPr>
            <p:cNvSpPr/>
            <p:nvPr/>
          </p:nvSpPr>
          <p:spPr>
            <a:xfrm>
              <a:off x="7321098" y="1809331"/>
              <a:ext cx="213657" cy="57510"/>
            </a:xfrm>
            <a:custGeom>
              <a:avLst/>
              <a:gdLst>
                <a:gd name="connsiteX0" fmla="*/ 0 w 213657"/>
                <a:gd name="connsiteY0" fmla="*/ 0 h 57510"/>
                <a:gd name="connsiteX1" fmla="*/ 213657 w 213657"/>
                <a:gd name="connsiteY1" fmla="*/ 0 h 57510"/>
                <a:gd name="connsiteX2" fmla="*/ 213657 w 213657"/>
                <a:gd name="connsiteY2" fmla="*/ 57510 h 57510"/>
                <a:gd name="connsiteX3" fmla="*/ 25504 w 213657"/>
                <a:gd name="connsiteY3" fmla="*/ 57510 h 5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57" h="57510">
                  <a:moveTo>
                    <a:pt x="0" y="0"/>
                  </a:moveTo>
                  <a:lnTo>
                    <a:pt x="213657" y="0"/>
                  </a:lnTo>
                  <a:lnTo>
                    <a:pt x="213657" y="57510"/>
                  </a:lnTo>
                  <a:lnTo>
                    <a:pt x="25504" y="57510"/>
                  </a:lnTo>
                  <a:close/>
                </a:path>
              </a:pathLst>
            </a:custGeom>
            <a:solidFill>
              <a:srgbClr val="1E7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xmlns="" id="{E5D47E0F-5DA0-1C4B-B4E4-98F3C5F4DD3B}"/>
                </a:ext>
              </a:extLst>
            </p:cNvPr>
            <p:cNvSpPr/>
            <p:nvPr/>
          </p:nvSpPr>
          <p:spPr>
            <a:xfrm>
              <a:off x="7244242" y="1027716"/>
              <a:ext cx="291405" cy="781615"/>
            </a:xfrm>
            <a:custGeom>
              <a:avLst/>
              <a:gdLst>
                <a:gd name="connsiteX0" fmla="*/ 84996 w 291405"/>
                <a:gd name="connsiteY0" fmla="*/ 0 h 781615"/>
                <a:gd name="connsiteX1" fmla="*/ 291405 w 291405"/>
                <a:gd name="connsiteY1" fmla="*/ 0 h 781615"/>
                <a:gd name="connsiteX2" fmla="*/ 291405 w 291405"/>
                <a:gd name="connsiteY2" fmla="*/ 781615 h 781615"/>
                <a:gd name="connsiteX3" fmla="*/ 77747 w 291405"/>
                <a:gd name="connsiteY3" fmla="*/ 781615 h 781615"/>
                <a:gd name="connsiteX4" fmla="*/ 54452 w 291405"/>
                <a:gd name="connsiteY4" fmla="*/ 729087 h 781615"/>
                <a:gd name="connsiteX5" fmla="*/ 0 w 291405"/>
                <a:gd name="connsiteY5" fmla="*/ 398980 h 781615"/>
                <a:gd name="connsiteX6" fmla="*/ 54452 w 291405"/>
                <a:gd name="connsiteY6" fmla="*/ 68874 h 7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05" h="781615">
                  <a:moveTo>
                    <a:pt x="84996" y="0"/>
                  </a:moveTo>
                  <a:lnTo>
                    <a:pt x="291405" y="0"/>
                  </a:lnTo>
                  <a:lnTo>
                    <a:pt x="291405" y="781615"/>
                  </a:lnTo>
                  <a:lnTo>
                    <a:pt x="77747" y="781615"/>
                  </a:lnTo>
                  <a:lnTo>
                    <a:pt x="54452" y="729087"/>
                  </a:lnTo>
                  <a:cubicBezTo>
                    <a:pt x="19389" y="627625"/>
                    <a:pt x="0" y="516074"/>
                    <a:pt x="0" y="398980"/>
                  </a:cubicBezTo>
                  <a:cubicBezTo>
                    <a:pt x="0" y="281887"/>
                    <a:pt x="19389" y="170336"/>
                    <a:pt x="54452" y="68874"/>
                  </a:cubicBezTo>
                  <a:close/>
                </a:path>
              </a:pathLst>
            </a:custGeom>
            <a:solidFill>
              <a:srgbClr val="F476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60">
              <a:extLst>
                <a:ext uri="{FF2B5EF4-FFF2-40B4-BE49-F238E27FC236}">
                  <a16:creationId xmlns:a16="http://schemas.microsoft.com/office/drawing/2014/main" xmlns="" id="{A12A06D2-6338-2042-99B0-E0328E6B7073}"/>
                </a:ext>
              </a:extLst>
            </p:cNvPr>
            <p:cNvSpPr/>
            <p:nvPr/>
          </p:nvSpPr>
          <p:spPr>
            <a:xfrm>
              <a:off x="7327896" y="737692"/>
              <a:ext cx="206409" cy="290024"/>
            </a:xfrm>
            <a:custGeom>
              <a:avLst/>
              <a:gdLst>
                <a:gd name="connsiteX0" fmla="*/ 206409 w 206409"/>
                <a:gd name="connsiteY0" fmla="*/ 0 h 290024"/>
                <a:gd name="connsiteX1" fmla="*/ 206409 w 206409"/>
                <a:gd name="connsiteY1" fmla="*/ 290024 h 290024"/>
                <a:gd name="connsiteX2" fmla="*/ 0 w 206409"/>
                <a:gd name="connsiteY2" fmla="*/ 290024 h 290024"/>
                <a:gd name="connsiteX3" fmla="*/ 33341 w 206409"/>
                <a:gd name="connsiteY3" fmla="*/ 214841 h 290024"/>
                <a:gd name="connsiteX4" fmla="*/ 117950 w 206409"/>
                <a:gd name="connsiteY4" fmla="*/ 89329 h 29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09" h="290024">
                  <a:moveTo>
                    <a:pt x="206409" y="0"/>
                  </a:moveTo>
                  <a:lnTo>
                    <a:pt x="206409" y="290024"/>
                  </a:lnTo>
                  <a:lnTo>
                    <a:pt x="0" y="290024"/>
                  </a:lnTo>
                  <a:lnTo>
                    <a:pt x="33341" y="214841"/>
                  </a:lnTo>
                  <a:cubicBezTo>
                    <a:pt x="58245" y="169724"/>
                    <a:pt x="86603" y="127697"/>
                    <a:pt x="117950" y="89329"/>
                  </a:cubicBezTo>
                  <a:close/>
                </a:path>
              </a:pathLst>
            </a:custGeom>
            <a:solidFill>
              <a:srgbClr val="F5A7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65">
              <a:extLst>
                <a:ext uri="{FF2B5EF4-FFF2-40B4-BE49-F238E27FC236}">
                  <a16:creationId xmlns:a16="http://schemas.microsoft.com/office/drawing/2014/main" xmlns="" id="{646004EE-F62C-F94D-9AD4-0674EDA7BBAF}"/>
                </a:ext>
              </a:extLst>
            </p:cNvPr>
            <p:cNvSpPr/>
            <p:nvPr/>
          </p:nvSpPr>
          <p:spPr>
            <a:xfrm flipH="1">
              <a:off x="7533069" y="1809331"/>
              <a:ext cx="213657" cy="57510"/>
            </a:xfrm>
            <a:custGeom>
              <a:avLst/>
              <a:gdLst>
                <a:gd name="connsiteX0" fmla="*/ 0 w 213657"/>
                <a:gd name="connsiteY0" fmla="*/ 0 h 57510"/>
                <a:gd name="connsiteX1" fmla="*/ 213657 w 213657"/>
                <a:gd name="connsiteY1" fmla="*/ 0 h 57510"/>
                <a:gd name="connsiteX2" fmla="*/ 213657 w 213657"/>
                <a:gd name="connsiteY2" fmla="*/ 57510 h 57510"/>
                <a:gd name="connsiteX3" fmla="*/ 25504 w 213657"/>
                <a:gd name="connsiteY3" fmla="*/ 57510 h 57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3657" h="57510">
                  <a:moveTo>
                    <a:pt x="0" y="0"/>
                  </a:moveTo>
                  <a:lnTo>
                    <a:pt x="213657" y="0"/>
                  </a:lnTo>
                  <a:lnTo>
                    <a:pt x="213657" y="57510"/>
                  </a:lnTo>
                  <a:lnTo>
                    <a:pt x="25504" y="57510"/>
                  </a:lnTo>
                  <a:close/>
                </a:path>
              </a:pathLst>
            </a:custGeom>
            <a:solidFill>
              <a:srgbClr val="174E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66">
              <a:extLst>
                <a:ext uri="{FF2B5EF4-FFF2-40B4-BE49-F238E27FC236}">
                  <a16:creationId xmlns:a16="http://schemas.microsoft.com/office/drawing/2014/main" xmlns="" id="{D0764577-B0E5-0341-B99B-E96660807F75}"/>
                </a:ext>
              </a:extLst>
            </p:cNvPr>
            <p:cNvSpPr/>
            <p:nvPr/>
          </p:nvSpPr>
          <p:spPr>
            <a:xfrm flipH="1">
              <a:off x="7532176" y="1027716"/>
              <a:ext cx="291405" cy="781615"/>
            </a:xfrm>
            <a:custGeom>
              <a:avLst/>
              <a:gdLst>
                <a:gd name="connsiteX0" fmla="*/ 84996 w 291405"/>
                <a:gd name="connsiteY0" fmla="*/ 0 h 781615"/>
                <a:gd name="connsiteX1" fmla="*/ 291405 w 291405"/>
                <a:gd name="connsiteY1" fmla="*/ 0 h 781615"/>
                <a:gd name="connsiteX2" fmla="*/ 291405 w 291405"/>
                <a:gd name="connsiteY2" fmla="*/ 781615 h 781615"/>
                <a:gd name="connsiteX3" fmla="*/ 77747 w 291405"/>
                <a:gd name="connsiteY3" fmla="*/ 781615 h 781615"/>
                <a:gd name="connsiteX4" fmla="*/ 54452 w 291405"/>
                <a:gd name="connsiteY4" fmla="*/ 729087 h 781615"/>
                <a:gd name="connsiteX5" fmla="*/ 0 w 291405"/>
                <a:gd name="connsiteY5" fmla="*/ 398980 h 781615"/>
                <a:gd name="connsiteX6" fmla="*/ 54452 w 291405"/>
                <a:gd name="connsiteY6" fmla="*/ 68874 h 781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1405" h="781615">
                  <a:moveTo>
                    <a:pt x="84996" y="0"/>
                  </a:moveTo>
                  <a:lnTo>
                    <a:pt x="291405" y="0"/>
                  </a:lnTo>
                  <a:lnTo>
                    <a:pt x="291405" y="781615"/>
                  </a:lnTo>
                  <a:lnTo>
                    <a:pt x="77747" y="781615"/>
                  </a:lnTo>
                  <a:lnTo>
                    <a:pt x="54452" y="729087"/>
                  </a:lnTo>
                  <a:cubicBezTo>
                    <a:pt x="19389" y="627625"/>
                    <a:pt x="0" y="516074"/>
                    <a:pt x="0" y="398980"/>
                  </a:cubicBezTo>
                  <a:cubicBezTo>
                    <a:pt x="0" y="281887"/>
                    <a:pt x="19389" y="170336"/>
                    <a:pt x="54452" y="68874"/>
                  </a:cubicBezTo>
                  <a:close/>
                </a:path>
              </a:pathLst>
            </a:custGeom>
            <a:solidFill>
              <a:srgbClr val="E94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67">
              <a:extLst>
                <a:ext uri="{FF2B5EF4-FFF2-40B4-BE49-F238E27FC236}">
                  <a16:creationId xmlns:a16="http://schemas.microsoft.com/office/drawing/2014/main" xmlns="" id="{7DAEE3F3-F1CD-DE49-A7FA-5D3ADDA35EE5}"/>
                </a:ext>
              </a:extLst>
            </p:cNvPr>
            <p:cNvSpPr/>
            <p:nvPr/>
          </p:nvSpPr>
          <p:spPr>
            <a:xfrm flipH="1">
              <a:off x="7533519" y="737692"/>
              <a:ext cx="206409" cy="290024"/>
            </a:xfrm>
            <a:custGeom>
              <a:avLst/>
              <a:gdLst>
                <a:gd name="connsiteX0" fmla="*/ 206409 w 206409"/>
                <a:gd name="connsiteY0" fmla="*/ 0 h 290024"/>
                <a:gd name="connsiteX1" fmla="*/ 206409 w 206409"/>
                <a:gd name="connsiteY1" fmla="*/ 290024 h 290024"/>
                <a:gd name="connsiteX2" fmla="*/ 0 w 206409"/>
                <a:gd name="connsiteY2" fmla="*/ 290024 h 290024"/>
                <a:gd name="connsiteX3" fmla="*/ 33341 w 206409"/>
                <a:gd name="connsiteY3" fmla="*/ 214841 h 290024"/>
                <a:gd name="connsiteX4" fmla="*/ 117950 w 206409"/>
                <a:gd name="connsiteY4" fmla="*/ 89329 h 29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409" h="290024">
                  <a:moveTo>
                    <a:pt x="206409" y="0"/>
                  </a:moveTo>
                  <a:lnTo>
                    <a:pt x="206409" y="290024"/>
                  </a:lnTo>
                  <a:lnTo>
                    <a:pt x="0" y="290024"/>
                  </a:lnTo>
                  <a:lnTo>
                    <a:pt x="33341" y="214841"/>
                  </a:lnTo>
                  <a:cubicBezTo>
                    <a:pt x="58245" y="169724"/>
                    <a:pt x="86603" y="127697"/>
                    <a:pt x="117950" y="89329"/>
                  </a:cubicBezTo>
                  <a:close/>
                </a:path>
              </a:pathLst>
            </a:custGeom>
            <a:solidFill>
              <a:srgbClr val="EE59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15">
              <a:extLst>
                <a:ext uri="{FF2B5EF4-FFF2-40B4-BE49-F238E27FC236}">
                  <a16:creationId xmlns:a16="http://schemas.microsoft.com/office/drawing/2014/main" xmlns="" id="{2BDED7B5-CE28-A644-A396-E046A9FC1661}"/>
                </a:ext>
              </a:extLst>
            </p:cNvPr>
            <p:cNvSpPr/>
            <p:nvPr/>
          </p:nvSpPr>
          <p:spPr>
            <a:xfrm>
              <a:off x="7396732" y="1142221"/>
              <a:ext cx="276046" cy="276046"/>
            </a:xfrm>
            <a:prstGeom prst="ellipse">
              <a:avLst/>
            </a:prstGeom>
            <a:gradFill>
              <a:gsLst>
                <a:gs pos="23000">
                  <a:srgbClr val="8CD4FB"/>
                </a:gs>
                <a:gs pos="62000">
                  <a:srgbClr val="09BCF3"/>
                </a:gs>
              </a:gsLst>
              <a:path path="circle">
                <a:fillToRect r="100000" b="100000"/>
              </a:path>
            </a:gradFill>
            <a:ln w="19050">
              <a:solidFill>
                <a:srgbClr val="E24E4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Oval 16">
            <a:extLst>
              <a:ext uri="{FF2B5EF4-FFF2-40B4-BE49-F238E27FC236}">
                <a16:creationId xmlns:a16="http://schemas.microsoft.com/office/drawing/2014/main" xmlns="" id="{613B27B4-0E48-2346-94C0-8F9F7F058D2E}"/>
              </a:ext>
            </a:extLst>
          </p:cNvPr>
          <p:cNvSpPr/>
          <p:nvPr/>
        </p:nvSpPr>
        <p:spPr>
          <a:xfrm>
            <a:off x="5710756" y="2702062"/>
            <a:ext cx="613190" cy="613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39700" dist="1905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7">
            <a:extLst>
              <a:ext uri="{FF2B5EF4-FFF2-40B4-BE49-F238E27FC236}">
                <a16:creationId xmlns:a16="http://schemas.microsoft.com/office/drawing/2014/main" xmlns="" id="{754A828B-DFBB-D947-9770-4EEC4FB14AE1}"/>
              </a:ext>
            </a:extLst>
          </p:cNvPr>
          <p:cNvSpPr/>
          <p:nvPr/>
        </p:nvSpPr>
        <p:spPr>
          <a:xfrm>
            <a:off x="5761704" y="2753010"/>
            <a:ext cx="511294" cy="511294"/>
          </a:xfrm>
          <a:prstGeom prst="ellipse">
            <a:avLst/>
          </a:prstGeom>
          <a:solidFill>
            <a:srgbClr val="FFB817"/>
          </a:solidFill>
          <a:ln w="15875">
            <a:noFill/>
          </a:ln>
          <a:effectLst>
            <a:innerShdw blurRad="508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51">
            <a:extLst>
              <a:ext uri="{FF2B5EF4-FFF2-40B4-BE49-F238E27FC236}">
                <a16:creationId xmlns:a16="http://schemas.microsoft.com/office/drawing/2014/main" xmlns="" id="{0A0F0309-909D-A54D-8A55-DFFBC28396A1}"/>
              </a:ext>
            </a:extLst>
          </p:cNvPr>
          <p:cNvSpPr/>
          <p:nvPr/>
        </p:nvSpPr>
        <p:spPr>
          <a:xfrm>
            <a:off x="10058400" y="5664799"/>
            <a:ext cx="2133600" cy="981600"/>
          </a:xfrm>
          <a:custGeom>
            <a:avLst/>
            <a:gdLst>
              <a:gd name="connsiteX0" fmla="*/ 810914 w 903628"/>
              <a:gd name="connsiteY0" fmla="*/ 0 h 415730"/>
              <a:gd name="connsiteX1" fmla="*/ 897432 w 903628"/>
              <a:gd name="connsiteY1" fmla="*/ 8717 h 415730"/>
              <a:gd name="connsiteX2" fmla="*/ 903628 w 903628"/>
              <a:gd name="connsiteY2" fmla="*/ 10640 h 415730"/>
              <a:gd name="connsiteX3" fmla="*/ 903628 w 903628"/>
              <a:gd name="connsiteY3" fmla="*/ 415730 h 415730"/>
              <a:gd name="connsiteX4" fmla="*/ 0 w 903628"/>
              <a:gd name="connsiteY4" fmla="*/ 415730 h 415730"/>
              <a:gd name="connsiteX5" fmla="*/ 32448 w 903628"/>
              <a:gd name="connsiteY5" fmla="*/ 376423 h 415730"/>
              <a:gd name="connsiteX6" fmla="*/ 320716 w 903628"/>
              <a:gd name="connsiteY6" fmla="*/ 257080 h 415730"/>
              <a:gd name="connsiteX7" fmla="*/ 402876 w 903628"/>
              <a:gd name="connsiteY7" fmla="*/ 265358 h 415730"/>
              <a:gd name="connsiteX8" fmla="*/ 413324 w 903628"/>
              <a:gd name="connsiteY8" fmla="*/ 268600 h 415730"/>
              <a:gd name="connsiteX9" fmla="*/ 415355 w 903628"/>
              <a:gd name="connsiteY9" fmla="*/ 262059 h 415730"/>
              <a:gd name="connsiteX10" fmla="*/ 810914 w 903628"/>
              <a:gd name="connsiteY10" fmla="*/ 0 h 4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3628" h="415730">
                <a:moveTo>
                  <a:pt x="810914" y="0"/>
                </a:moveTo>
                <a:cubicBezTo>
                  <a:pt x="840551" y="0"/>
                  <a:pt x="869486" y="3002"/>
                  <a:pt x="897432" y="8717"/>
                </a:cubicBezTo>
                <a:lnTo>
                  <a:pt x="903628" y="10640"/>
                </a:lnTo>
                <a:lnTo>
                  <a:pt x="903628" y="415730"/>
                </a:lnTo>
                <a:lnTo>
                  <a:pt x="0" y="415730"/>
                </a:lnTo>
                <a:lnTo>
                  <a:pt x="32448" y="376423"/>
                </a:lnTo>
                <a:cubicBezTo>
                  <a:pt x="106223" y="302687"/>
                  <a:pt x="208141" y="257080"/>
                  <a:pt x="320716" y="257080"/>
                </a:cubicBezTo>
                <a:cubicBezTo>
                  <a:pt x="348860" y="257080"/>
                  <a:pt x="376337" y="259931"/>
                  <a:pt x="402876" y="265358"/>
                </a:cubicBezTo>
                <a:lnTo>
                  <a:pt x="413324" y="268600"/>
                </a:lnTo>
                <a:lnTo>
                  <a:pt x="415355" y="262059"/>
                </a:lnTo>
                <a:cubicBezTo>
                  <a:pt x="480526" y="108058"/>
                  <a:pt x="633095" y="0"/>
                  <a:pt x="810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524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50">
            <a:extLst>
              <a:ext uri="{FF2B5EF4-FFF2-40B4-BE49-F238E27FC236}">
                <a16:creationId xmlns:a16="http://schemas.microsoft.com/office/drawing/2014/main" xmlns="" id="{5C3E35BD-0175-454A-8DDE-45B3BE61112B}"/>
              </a:ext>
            </a:extLst>
          </p:cNvPr>
          <p:cNvSpPr/>
          <p:nvPr/>
        </p:nvSpPr>
        <p:spPr>
          <a:xfrm rot="20318027">
            <a:off x="1790631" y="5641404"/>
            <a:ext cx="3750998" cy="1748414"/>
          </a:xfrm>
          <a:custGeom>
            <a:avLst/>
            <a:gdLst>
              <a:gd name="connsiteX0" fmla="*/ 1103835 w 1412105"/>
              <a:gd name="connsiteY0" fmla="*/ 249254 h 658210"/>
              <a:gd name="connsiteX1" fmla="*/ 1408275 w 1412105"/>
              <a:gd name="connsiteY1" fmla="*/ 620245 h 658210"/>
              <a:gd name="connsiteX2" fmla="*/ 1412105 w 1412105"/>
              <a:gd name="connsiteY2" fmla="*/ 658210 h 658210"/>
              <a:gd name="connsiteX3" fmla="*/ 0 w 1412105"/>
              <a:gd name="connsiteY3" fmla="*/ 105773 h 658210"/>
              <a:gd name="connsiteX4" fmla="*/ 21534 w 1412105"/>
              <a:gd name="connsiteY4" fmla="*/ 88014 h 658210"/>
              <a:gd name="connsiteX5" fmla="*/ 309821 w 1412105"/>
              <a:gd name="connsiteY5" fmla="*/ 0 h 658210"/>
              <a:gd name="connsiteX6" fmla="*/ 737379 w 1412105"/>
              <a:gd name="connsiteY6" fmla="*/ 227213 h 658210"/>
              <a:gd name="connsiteX7" fmla="*/ 742582 w 1412105"/>
              <a:gd name="connsiteY7" fmla="*/ 236797 h 658210"/>
              <a:gd name="connsiteX8" fmla="*/ 799219 w 1412105"/>
              <a:gd name="connsiteY8" fmla="*/ 219225 h 658210"/>
              <a:gd name="connsiteX9" fmla="*/ 903134 w 1412105"/>
              <a:gd name="connsiteY9" fmla="*/ 208755 h 658210"/>
              <a:gd name="connsiteX10" fmla="*/ 1103835 w 1412105"/>
              <a:gd name="connsiteY10" fmla="*/ 249254 h 65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12105" h="658210">
                <a:moveTo>
                  <a:pt x="1103835" y="249254"/>
                </a:moveTo>
                <a:cubicBezTo>
                  <a:pt x="1258055" y="314449"/>
                  <a:pt x="1373933" y="452504"/>
                  <a:pt x="1408275" y="620245"/>
                </a:cubicBezTo>
                <a:lnTo>
                  <a:pt x="1412105" y="658210"/>
                </a:lnTo>
                <a:lnTo>
                  <a:pt x="0" y="105773"/>
                </a:lnTo>
                <a:lnTo>
                  <a:pt x="21534" y="88014"/>
                </a:lnTo>
                <a:cubicBezTo>
                  <a:pt x="103828" y="32447"/>
                  <a:pt x="203033" y="0"/>
                  <a:pt x="309821" y="0"/>
                </a:cubicBezTo>
                <a:cubicBezTo>
                  <a:pt x="487801" y="1"/>
                  <a:pt x="644719" y="90129"/>
                  <a:pt x="737379" y="227213"/>
                </a:cubicBezTo>
                <a:lnTo>
                  <a:pt x="742582" y="236797"/>
                </a:lnTo>
                <a:lnTo>
                  <a:pt x="799219" y="219225"/>
                </a:lnTo>
                <a:cubicBezTo>
                  <a:pt x="832785" y="212360"/>
                  <a:pt x="867538" y="208755"/>
                  <a:pt x="903134" y="208755"/>
                </a:cubicBezTo>
                <a:cubicBezTo>
                  <a:pt x="974326" y="208755"/>
                  <a:pt x="1042148" y="223176"/>
                  <a:pt x="1103835" y="249254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524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xmlns="" id="{BFF99AC0-AD5D-764F-AACB-37444D0254AD}"/>
              </a:ext>
            </a:extLst>
          </p:cNvPr>
          <p:cNvSpPr/>
          <p:nvPr/>
        </p:nvSpPr>
        <p:spPr>
          <a:xfrm>
            <a:off x="3064" y="4852281"/>
            <a:ext cx="2450832" cy="1788336"/>
          </a:xfrm>
          <a:custGeom>
            <a:avLst/>
            <a:gdLst>
              <a:gd name="connsiteX0" fmla="*/ 0 w 922643"/>
              <a:gd name="connsiteY0" fmla="*/ 0 h 673239"/>
              <a:gd name="connsiteX1" fmla="*/ 60753 w 922643"/>
              <a:gd name="connsiteY1" fmla="*/ 23890 h 673239"/>
              <a:gd name="connsiteX2" fmla="*/ 242537 w 922643"/>
              <a:gd name="connsiteY2" fmla="*/ 188903 h 673239"/>
              <a:gd name="connsiteX3" fmla="*/ 247741 w 922643"/>
              <a:gd name="connsiteY3" fmla="*/ 198487 h 673239"/>
              <a:gd name="connsiteX4" fmla="*/ 304377 w 922643"/>
              <a:gd name="connsiteY4" fmla="*/ 180915 h 673239"/>
              <a:gd name="connsiteX5" fmla="*/ 408292 w 922643"/>
              <a:gd name="connsiteY5" fmla="*/ 170445 h 673239"/>
              <a:gd name="connsiteX6" fmla="*/ 913433 w 922643"/>
              <a:gd name="connsiteY6" fmla="*/ 581934 h 673239"/>
              <a:gd name="connsiteX7" fmla="*/ 922643 w 922643"/>
              <a:gd name="connsiteY7" fmla="*/ 673239 h 673239"/>
              <a:gd name="connsiteX8" fmla="*/ 0 w 922643"/>
              <a:gd name="connsiteY8" fmla="*/ 673239 h 673239"/>
              <a:gd name="connsiteX9" fmla="*/ 0 w 922643"/>
              <a:gd name="connsiteY9" fmla="*/ 0 h 67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2643" h="673239">
                <a:moveTo>
                  <a:pt x="0" y="0"/>
                </a:moveTo>
                <a:lnTo>
                  <a:pt x="60753" y="23890"/>
                </a:lnTo>
                <a:cubicBezTo>
                  <a:pt x="133813" y="63558"/>
                  <a:pt x="196207" y="120361"/>
                  <a:pt x="242537" y="188903"/>
                </a:cubicBezTo>
                <a:lnTo>
                  <a:pt x="247741" y="198487"/>
                </a:lnTo>
                <a:lnTo>
                  <a:pt x="304377" y="180915"/>
                </a:lnTo>
                <a:cubicBezTo>
                  <a:pt x="337943" y="174050"/>
                  <a:pt x="372696" y="170445"/>
                  <a:pt x="408292" y="170445"/>
                </a:cubicBezTo>
                <a:cubicBezTo>
                  <a:pt x="657463" y="170445"/>
                  <a:pt x="865354" y="347098"/>
                  <a:pt x="913433" y="581934"/>
                </a:cubicBezTo>
                <a:lnTo>
                  <a:pt x="922643" y="673239"/>
                </a:lnTo>
                <a:lnTo>
                  <a:pt x="0" y="67323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524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63">
            <a:extLst>
              <a:ext uri="{FF2B5EF4-FFF2-40B4-BE49-F238E27FC236}">
                <a16:creationId xmlns:a16="http://schemas.microsoft.com/office/drawing/2014/main" xmlns="" id="{73E85984-2421-DA4D-82C9-1746FD4A32BF}"/>
              </a:ext>
            </a:extLst>
          </p:cNvPr>
          <p:cNvSpPr/>
          <p:nvPr/>
        </p:nvSpPr>
        <p:spPr>
          <a:xfrm rot="5109406">
            <a:off x="702297" y="5366858"/>
            <a:ext cx="669858" cy="2060878"/>
          </a:xfrm>
          <a:custGeom>
            <a:avLst/>
            <a:gdLst>
              <a:gd name="connsiteX0" fmla="*/ 0 w 252176"/>
              <a:gd name="connsiteY0" fmla="*/ 408067 h 775840"/>
              <a:gd name="connsiteX1" fmla="*/ 202842 w 252176"/>
              <a:gd name="connsiteY1" fmla="*/ 26764 h 775840"/>
              <a:gd name="connsiteX2" fmla="*/ 252176 w 252176"/>
              <a:gd name="connsiteY2" fmla="*/ 0 h 775840"/>
              <a:gd name="connsiteX3" fmla="*/ 186438 w 252176"/>
              <a:gd name="connsiteY3" fmla="*/ 775840 h 775840"/>
              <a:gd name="connsiteX4" fmla="*/ 134753 w 252176"/>
              <a:gd name="connsiteY4" fmla="*/ 733219 h 775840"/>
              <a:gd name="connsiteX5" fmla="*/ 0 w 252176"/>
              <a:gd name="connsiteY5" fmla="*/ 408067 h 7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176" h="775840">
                <a:moveTo>
                  <a:pt x="0" y="408067"/>
                </a:moveTo>
                <a:cubicBezTo>
                  <a:pt x="0" y="249342"/>
                  <a:pt x="80462" y="109400"/>
                  <a:pt x="202842" y="26764"/>
                </a:cubicBezTo>
                <a:lnTo>
                  <a:pt x="252176" y="0"/>
                </a:lnTo>
                <a:lnTo>
                  <a:pt x="186438" y="775840"/>
                </a:lnTo>
                <a:lnTo>
                  <a:pt x="134753" y="733219"/>
                </a:lnTo>
                <a:cubicBezTo>
                  <a:pt x="51496" y="650005"/>
                  <a:pt x="0" y="535046"/>
                  <a:pt x="0" y="40806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524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9983B8A1-CBD2-B347-B4E0-40D030F99630}"/>
              </a:ext>
            </a:extLst>
          </p:cNvPr>
          <p:cNvSpPr txBox="1"/>
          <p:nvPr/>
        </p:nvSpPr>
        <p:spPr>
          <a:xfrm>
            <a:off x="7710473" y="2782817"/>
            <a:ext cx="23380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יסודות התכנות</a:t>
            </a:r>
            <a:endParaRPr lang="en-US" sz="2800" b="1" dirty="0">
              <a:solidFill>
                <a:srgbClr val="222222"/>
              </a:solidFill>
              <a:latin typeface="Avenir Next" panose="020B0503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3541103-1AA0-A043-844E-C6BCE6FB2A60}"/>
              </a:ext>
            </a:extLst>
          </p:cNvPr>
          <p:cNvSpPr txBox="1"/>
          <p:nvPr/>
        </p:nvSpPr>
        <p:spPr>
          <a:xfrm>
            <a:off x="6986789" y="2741084"/>
            <a:ext cx="6442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222222"/>
                </a:solidFill>
                <a:latin typeface="Impact" panose="020B0806030902050204" pitchFamily="34" charset="0"/>
              </a:rPr>
              <a:t>01</a:t>
            </a:r>
          </a:p>
        </p:txBody>
      </p:sp>
      <p:cxnSp>
        <p:nvCxnSpPr>
          <p:cNvPr id="41" name="Straight Connector 79">
            <a:extLst>
              <a:ext uri="{FF2B5EF4-FFF2-40B4-BE49-F238E27FC236}">
                <a16:creationId xmlns:a16="http://schemas.microsoft.com/office/drawing/2014/main" xmlns="" id="{E73D7EA2-277A-E543-B288-2C8B6C78765B}"/>
              </a:ext>
            </a:extLst>
          </p:cNvPr>
          <p:cNvCxnSpPr/>
          <p:nvPr/>
        </p:nvCxnSpPr>
        <p:spPr>
          <a:xfrm>
            <a:off x="7636802" y="2797519"/>
            <a:ext cx="0" cy="496624"/>
          </a:xfrm>
          <a:prstGeom prst="line">
            <a:avLst/>
          </a:prstGeom>
          <a:ln w="127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81">
            <a:extLst>
              <a:ext uri="{FF2B5EF4-FFF2-40B4-BE49-F238E27FC236}">
                <a16:creationId xmlns:a16="http://schemas.microsoft.com/office/drawing/2014/main" xmlns="" id="{FCB936F7-829C-CD41-8D92-2DC083F966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07" y="2850016"/>
            <a:ext cx="312684" cy="317282"/>
          </a:xfrm>
          <a:prstGeom prst="rect">
            <a:avLst/>
          </a:prstGeom>
        </p:spPr>
      </p:pic>
      <p:cxnSp>
        <p:nvCxnSpPr>
          <p:cNvPr id="43" name="Straight Connector 82">
            <a:extLst>
              <a:ext uri="{FF2B5EF4-FFF2-40B4-BE49-F238E27FC236}">
                <a16:creationId xmlns:a16="http://schemas.microsoft.com/office/drawing/2014/main" xmlns="" id="{1E421297-ADD3-624A-AEA3-5383DD901ED5}"/>
              </a:ext>
            </a:extLst>
          </p:cNvPr>
          <p:cNvCxnSpPr>
            <a:cxnSpLocks/>
          </p:cNvCxnSpPr>
          <p:nvPr/>
        </p:nvCxnSpPr>
        <p:spPr>
          <a:xfrm flipH="1">
            <a:off x="6390700" y="3035784"/>
            <a:ext cx="614487" cy="0"/>
          </a:xfrm>
          <a:prstGeom prst="line">
            <a:avLst/>
          </a:prstGeom>
          <a:ln w="9525">
            <a:solidFill>
              <a:srgbClr val="22222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83">
            <a:extLst>
              <a:ext uri="{FF2B5EF4-FFF2-40B4-BE49-F238E27FC236}">
                <a16:creationId xmlns:a16="http://schemas.microsoft.com/office/drawing/2014/main" xmlns="" id="{1F330BB0-CD28-3D47-8B06-4F25FD63A0AB}"/>
              </a:ext>
            </a:extLst>
          </p:cNvPr>
          <p:cNvSpPr/>
          <p:nvPr/>
        </p:nvSpPr>
        <p:spPr>
          <a:xfrm>
            <a:off x="5710756" y="4266625"/>
            <a:ext cx="613190" cy="613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39700" dist="1905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84">
            <a:extLst>
              <a:ext uri="{FF2B5EF4-FFF2-40B4-BE49-F238E27FC236}">
                <a16:creationId xmlns:a16="http://schemas.microsoft.com/office/drawing/2014/main" xmlns="" id="{5467747F-A4A9-AF43-8932-ACFB2DC1CA5B}"/>
              </a:ext>
            </a:extLst>
          </p:cNvPr>
          <p:cNvSpPr/>
          <p:nvPr/>
        </p:nvSpPr>
        <p:spPr>
          <a:xfrm>
            <a:off x="5761704" y="4317573"/>
            <a:ext cx="511294" cy="511294"/>
          </a:xfrm>
          <a:prstGeom prst="ellipse">
            <a:avLst/>
          </a:prstGeom>
          <a:solidFill>
            <a:srgbClr val="5DB947"/>
          </a:solidFill>
          <a:ln w="15875">
            <a:noFill/>
          </a:ln>
          <a:effectLst>
            <a:innerShdw blurRad="508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F7823468-2F5F-E749-9AC7-116A6C7D215D}"/>
              </a:ext>
            </a:extLst>
          </p:cNvPr>
          <p:cNvSpPr txBox="1"/>
          <p:nvPr/>
        </p:nvSpPr>
        <p:spPr>
          <a:xfrm>
            <a:off x="7715412" y="4347380"/>
            <a:ext cx="23380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פרויקטים </a:t>
            </a:r>
            <a:r>
              <a:rPr lang="en-US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PBL</a:t>
            </a:r>
            <a:endParaRPr lang="en-US" sz="2800" b="1" dirty="0">
              <a:solidFill>
                <a:srgbClr val="222222"/>
              </a:solidFill>
              <a:latin typeface="Avenir Next" panose="020B0503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C5D5BB6-2363-9446-B96A-19280CEDCA52}"/>
              </a:ext>
            </a:extLst>
          </p:cNvPr>
          <p:cNvSpPr txBox="1"/>
          <p:nvPr/>
        </p:nvSpPr>
        <p:spPr>
          <a:xfrm>
            <a:off x="6991728" y="4305647"/>
            <a:ext cx="6442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2222"/>
                </a:solidFill>
                <a:latin typeface="Impact" panose="020B0806030902050204" pitchFamily="34" charset="0"/>
              </a:rPr>
              <a:t>03</a:t>
            </a:r>
          </a:p>
        </p:txBody>
      </p:sp>
      <p:cxnSp>
        <p:nvCxnSpPr>
          <p:cNvPr id="51" name="Straight Connector 90">
            <a:extLst>
              <a:ext uri="{FF2B5EF4-FFF2-40B4-BE49-F238E27FC236}">
                <a16:creationId xmlns:a16="http://schemas.microsoft.com/office/drawing/2014/main" xmlns="" id="{88D4538E-CD81-0A42-9597-271AB83860B5}"/>
              </a:ext>
            </a:extLst>
          </p:cNvPr>
          <p:cNvCxnSpPr/>
          <p:nvPr/>
        </p:nvCxnSpPr>
        <p:spPr>
          <a:xfrm>
            <a:off x="7641741" y="4362082"/>
            <a:ext cx="0" cy="496624"/>
          </a:xfrm>
          <a:prstGeom prst="line">
            <a:avLst/>
          </a:prstGeom>
          <a:ln w="127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91">
            <a:extLst>
              <a:ext uri="{FF2B5EF4-FFF2-40B4-BE49-F238E27FC236}">
                <a16:creationId xmlns:a16="http://schemas.microsoft.com/office/drawing/2014/main" xmlns="" id="{18557B4E-DC4B-EB47-83E4-BABEE9558A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154" y="4453420"/>
            <a:ext cx="292394" cy="239600"/>
          </a:xfrm>
          <a:prstGeom prst="rect">
            <a:avLst/>
          </a:prstGeom>
        </p:spPr>
      </p:pic>
      <p:cxnSp>
        <p:nvCxnSpPr>
          <p:cNvPr id="53" name="Straight Connector 92">
            <a:extLst>
              <a:ext uri="{FF2B5EF4-FFF2-40B4-BE49-F238E27FC236}">
                <a16:creationId xmlns:a16="http://schemas.microsoft.com/office/drawing/2014/main" xmlns="" id="{89994CEF-1B88-7240-8648-574752890272}"/>
              </a:ext>
            </a:extLst>
          </p:cNvPr>
          <p:cNvCxnSpPr>
            <a:cxnSpLocks/>
          </p:cNvCxnSpPr>
          <p:nvPr/>
        </p:nvCxnSpPr>
        <p:spPr>
          <a:xfrm flipH="1">
            <a:off x="6395639" y="4600347"/>
            <a:ext cx="614487" cy="0"/>
          </a:xfrm>
          <a:prstGeom prst="line">
            <a:avLst/>
          </a:prstGeom>
          <a:ln w="9525">
            <a:solidFill>
              <a:srgbClr val="22222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93">
            <a:extLst>
              <a:ext uri="{FF2B5EF4-FFF2-40B4-BE49-F238E27FC236}">
                <a16:creationId xmlns:a16="http://schemas.microsoft.com/office/drawing/2014/main" xmlns="" id="{F13D528F-C234-884E-8658-63F281820B24}"/>
              </a:ext>
            </a:extLst>
          </p:cNvPr>
          <p:cNvSpPr/>
          <p:nvPr/>
        </p:nvSpPr>
        <p:spPr>
          <a:xfrm>
            <a:off x="5710756" y="5831188"/>
            <a:ext cx="613190" cy="613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39700" dist="1905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94">
            <a:extLst>
              <a:ext uri="{FF2B5EF4-FFF2-40B4-BE49-F238E27FC236}">
                <a16:creationId xmlns:a16="http://schemas.microsoft.com/office/drawing/2014/main" xmlns="" id="{67AC1D03-00C5-3040-B836-7973D167281F}"/>
              </a:ext>
            </a:extLst>
          </p:cNvPr>
          <p:cNvSpPr/>
          <p:nvPr/>
        </p:nvSpPr>
        <p:spPr>
          <a:xfrm>
            <a:off x="5761704" y="5882136"/>
            <a:ext cx="511294" cy="511294"/>
          </a:xfrm>
          <a:prstGeom prst="ellipse">
            <a:avLst/>
          </a:prstGeom>
          <a:solidFill>
            <a:srgbClr val="704CA0"/>
          </a:solidFill>
          <a:ln w="15875">
            <a:noFill/>
          </a:ln>
          <a:effectLst>
            <a:innerShdw blurRad="508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63F162E-E71B-6C49-8385-355F3F1E05F6}"/>
              </a:ext>
            </a:extLst>
          </p:cNvPr>
          <p:cNvSpPr txBox="1"/>
          <p:nvPr/>
        </p:nvSpPr>
        <p:spPr>
          <a:xfrm>
            <a:off x="7720351" y="5911943"/>
            <a:ext cx="233804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השלב הבא... </a:t>
            </a:r>
            <a:endParaRPr lang="en-US" sz="2800" b="1" dirty="0">
              <a:solidFill>
                <a:srgbClr val="222222"/>
              </a:solidFill>
              <a:latin typeface="Avenir Next" panose="020B0503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5A83304-6860-754E-8A73-12BF77C5C559}"/>
              </a:ext>
            </a:extLst>
          </p:cNvPr>
          <p:cNvSpPr txBox="1"/>
          <p:nvPr/>
        </p:nvSpPr>
        <p:spPr>
          <a:xfrm>
            <a:off x="6996667" y="5870210"/>
            <a:ext cx="6442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222222"/>
                </a:solidFill>
                <a:latin typeface="Impact" panose="020B0806030902050204" pitchFamily="34" charset="0"/>
              </a:rPr>
              <a:t>05</a:t>
            </a:r>
          </a:p>
        </p:txBody>
      </p:sp>
      <p:cxnSp>
        <p:nvCxnSpPr>
          <p:cNvPr id="61" name="Straight Connector 100">
            <a:extLst>
              <a:ext uri="{FF2B5EF4-FFF2-40B4-BE49-F238E27FC236}">
                <a16:creationId xmlns:a16="http://schemas.microsoft.com/office/drawing/2014/main" xmlns="" id="{10B352E4-4D3B-484A-BD2A-C0C19173E797}"/>
              </a:ext>
            </a:extLst>
          </p:cNvPr>
          <p:cNvCxnSpPr/>
          <p:nvPr/>
        </p:nvCxnSpPr>
        <p:spPr>
          <a:xfrm>
            <a:off x="7646680" y="5926645"/>
            <a:ext cx="0" cy="496624"/>
          </a:xfrm>
          <a:prstGeom prst="line">
            <a:avLst/>
          </a:prstGeom>
          <a:ln w="127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01">
            <a:extLst>
              <a:ext uri="{FF2B5EF4-FFF2-40B4-BE49-F238E27FC236}">
                <a16:creationId xmlns:a16="http://schemas.microsoft.com/office/drawing/2014/main" xmlns="" id="{AE33659D-8272-584D-BEA5-6E9D8E5BEA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791" y="6019435"/>
            <a:ext cx="265006" cy="247338"/>
          </a:xfrm>
          <a:prstGeom prst="rect">
            <a:avLst/>
          </a:prstGeom>
        </p:spPr>
      </p:pic>
      <p:cxnSp>
        <p:nvCxnSpPr>
          <p:cNvPr id="63" name="Straight Connector 102">
            <a:extLst>
              <a:ext uri="{FF2B5EF4-FFF2-40B4-BE49-F238E27FC236}">
                <a16:creationId xmlns:a16="http://schemas.microsoft.com/office/drawing/2014/main" xmlns="" id="{0F95D6C8-28BF-594E-ABEA-393F335CDE6B}"/>
              </a:ext>
            </a:extLst>
          </p:cNvPr>
          <p:cNvCxnSpPr>
            <a:cxnSpLocks/>
          </p:cNvCxnSpPr>
          <p:nvPr/>
        </p:nvCxnSpPr>
        <p:spPr>
          <a:xfrm flipH="1">
            <a:off x="6400578" y="6164910"/>
            <a:ext cx="614487" cy="0"/>
          </a:xfrm>
          <a:prstGeom prst="line">
            <a:avLst/>
          </a:prstGeom>
          <a:ln w="9525">
            <a:solidFill>
              <a:srgbClr val="22222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103">
            <a:extLst>
              <a:ext uri="{FF2B5EF4-FFF2-40B4-BE49-F238E27FC236}">
                <a16:creationId xmlns:a16="http://schemas.microsoft.com/office/drawing/2014/main" xmlns="" id="{41D959F6-D0CE-9448-A8DF-EE67226FCF66}"/>
              </a:ext>
            </a:extLst>
          </p:cNvPr>
          <p:cNvSpPr/>
          <p:nvPr/>
        </p:nvSpPr>
        <p:spPr>
          <a:xfrm>
            <a:off x="5710756" y="3481082"/>
            <a:ext cx="613190" cy="613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39700" dist="1905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104">
            <a:extLst>
              <a:ext uri="{FF2B5EF4-FFF2-40B4-BE49-F238E27FC236}">
                <a16:creationId xmlns:a16="http://schemas.microsoft.com/office/drawing/2014/main" xmlns="" id="{9C7579C1-9375-D746-B9A5-910B44E091EC}"/>
              </a:ext>
            </a:extLst>
          </p:cNvPr>
          <p:cNvSpPr/>
          <p:nvPr/>
        </p:nvSpPr>
        <p:spPr>
          <a:xfrm>
            <a:off x="5761704" y="3532030"/>
            <a:ext cx="511294" cy="511294"/>
          </a:xfrm>
          <a:prstGeom prst="ellipse">
            <a:avLst/>
          </a:prstGeom>
          <a:solidFill>
            <a:srgbClr val="CB4797"/>
          </a:solidFill>
          <a:ln w="15875">
            <a:noFill/>
          </a:ln>
          <a:effectLst>
            <a:innerShdw blurRad="508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111">
            <a:extLst>
              <a:ext uri="{FF2B5EF4-FFF2-40B4-BE49-F238E27FC236}">
                <a16:creationId xmlns:a16="http://schemas.microsoft.com/office/drawing/2014/main" xmlns="" id="{FF9EABBD-B541-554D-B862-3EC5C8F87A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80" y="3657560"/>
            <a:ext cx="275542" cy="260234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E26CEDCC-C568-684D-B3E0-4864040CB4F7}"/>
              </a:ext>
            </a:extLst>
          </p:cNvPr>
          <p:cNvSpPr txBox="1"/>
          <p:nvPr/>
        </p:nvSpPr>
        <p:spPr>
          <a:xfrm flipH="1">
            <a:off x="1784284" y="3543986"/>
            <a:ext cx="25276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e-IL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חיישנים ונורות</a:t>
            </a:r>
            <a:endParaRPr lang="en-US" sz="2800" b="1" dirty="0">
              <a:solidFill>
                <a:srgbClr val="222222"/>
              </a:solidFill>
              <a:latin typeface="Avenir Next" panose="020B0503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BD79FEF4-8430-A544-8378-52CB3BFCD02B}"/>
              </a:ext>
            </a:extLst>
          </p:cNvPr>
          <p:cNvSpPr txBox="1"/>
          <p:nvPr/>
        </p:nvSpPr>
        <p:spPr>
          <a:xfrm flipH="1">
            <a:off x="4391352" y="3502253"/>
            <a:ext cx="6442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222222"/>
                </a:solidFill>
                <a:latin typeface="Impact" panose="020B0806030902050204" pitchFamily="34" charset="0"/>
              </a:rPr>
              <a:t>02</a:t>
            </a:r>
          </a:p>
        </p:txBody>
      </p:sp>
      <p:cxnSp>
        <p:nvCxnSpPr>
          <p:cNvPr id="72" name="Straight Connector 110">
            <a:extLst>
              <a:ext uri="{FF2B5EF4-FFF2-40B4-BE49-F238E27FC236}">
                <a16:creationId xmlns:a16="http://schemas.microsoft.com/office/drawing/2014/main" xmlns="" id="{30BAF548-4BDD-F64C-8A91-66B2922719C3}"/>
              </a:ext>
            </a:extLst>
          </p:cNvPr>
          <p:cNvCxnSpPr/>
          <p:nvPr/>
        </p:nvCxnSpPr>
        <p:spPr>
          <a:xfrm flipH="1">
            <a:off x="4385601" y="3558688"/>
            <a:ext cx="0" cy="496624"/>
          </a:xfrm>
          <a:prstGeom prst="line">
            <a:avLst/>
          </a:prstGeom>
          <a:ln w="127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112">
            <a:extLst>
              <a:ext uri="{FF2B5EF4-FFF2-40B4-BE49-F238E27FC236}">
                <a16:creationId xmlns:a16="http://schemas.microsoft.com/office/drawing/2014/main" xmlns="" id="{51798012-D68F-ED47-BDD0-7556232526C6}"/>
              </a:ext>
            </a:extLst>
          </p:cNvPr>
          <p:cNvCxnSpPr>
            <a:cxnSpLocks/>
          </p:cNvCxnSpPr>
          <p:nvPr/>
        </p:nvCxnSpPr>
        <p:spPr>
          <a:xfrm>
            <a:off x="5017216" y="3796953"/>
            <a:ext cx="614487" cy="0"/>
          </a:xfrm>
          <a:prstGeom prst="line">
            <a:avLst/>
          </a:prstGeom>
          <a:ln w="9525">
            <a:solidFill>
              <a:srgbClr val="22222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113">
            <a:extLst>
              <a:ext uri="{FF2B5EF4-FFF2-40B4-BE49-F238E27FC236}">
                <a16:creationId xmlns:a16="http://schemas.microsoft.com/office/drawing/2014/main" xmlns="" id="{7914AF4A-B678-6A4C-938D-88F801BA3D65}"/>
              </a:ext>
            </a:extLst>
          </p:cNvPr>
          <p:cNvSpPr/>
          <p:nvPr/>
        </p:nvSpPr>
        <p:spPr>
          <a:xfrm>
            <a:off x="5710756" y="5036911"/>
            <a:ext cx="613190" cy="61319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39700" dist="190500" dir="2700000" sx="95000" sy="95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114">
            <a:extLst>
              <a:ext uri="{FF2B5EF4-FFF2-40B4-BE49-F238E27FC236}">
                <a16:creationId xmlns:a16="http://schemas.microsoft.com/office/drawing/2014/main" xmlns="" id="{A35809FF-6C98-0E44-A533-E9F7E4DB7374}"/>
              </a:ext>
            </a:extLst>
          </p:cNvPr>
          <p:cNvSpPr/>
          <p:nvPr/>
        </p:nvSpPr>
        <p:spPr>
          <a:xfrm>
            <a:off x="5761704" y="5087859"/>
            <a:ext cx="511294" cy="511294"/>
          </a:xfrm>
          <a:prstGeom prst="ellipse">
            <a:avLst/>
          </a:prstGeom>
          <a:solidFill>
            <a:srgbClr val="00AAC1"/>
          </a:solidFill>
          <a:ln w="15875">
            <a:noFill/>
          </a:ln>
          <a:effectLst>
            <a:innerShdw blurRad="50800" dist="50800" dir="18900000">
              <a:prstClr val="black">
                <a:alpha val="33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6" name="Picture 115">
            <a:extLst>
              <a:ext uri="{FF2B5EF4-FFF2-40B4-BE49-F238E27FC236}">
                <a16:creationId xmlns:a16="http://schemas.microsoft.com/office/drawing/2014/main" xmlns="" id="{C7649E85-C36F-8740-8994-205B4D923F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415" y="5192554"/>
            <a:ext cx="326778" cy="31296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C366617-B1D8-6C40-8B48-FA0A17BB745F}"/>
              </a:ext>
            </a:extLst>
          </p:cNvPr>
          <p:cNvSpPr txBox="1"/>
          <p:nvPr/>
        </p:nvSpPr>
        <p:spPr>
          <a:xfrm flipH="1">
            <a:off x="1953354" y="5099815"/>
            <a:ext cx="23561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he-IL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פעילות גופנית</a:t>
            </a:r>
            <a:endParaRPr lang="en-US" sz="2800" b="1" dirty="0">
              <a:solidFill>
                <a:srgbClr val="222222"/>
              </a:solidFill>
              <a:latin typeface="Avenir Next" panose="020B0503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48356E88-3BC4-7C45-8C6F-1BB040C5969C}"/>
              </a:ext>
            </a:extLst>
          </p:cNvPr>
          <p:cNvSpPr txBox="1"/>
          <p:nvPr/>
        </p:nvSpPr>
        <p:spPr>
          <a:xfrm flipH="1">
            <a:off x="4388932" y="5058082"/>
            <a:ext cx="64426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2222"/>
                </a:solidFill>
                <a:latin typeface="Impact" panose="020B0806030902050204" pitchFamily="34" charset="0"/>
              </a:rPr>
              <a:t>04</a:t>
            </a:r>
          </a:p>
        </p:txBody>
      </p:sp>
      <p:cxnSp>
        <p:nvCxnSpPr>
          <p:cNvPr id="82" name="Straight Connector 121">
            <a:extLst>
              <a:ext uri="{FF2B5EF4-FFF2-40B4-BE49-F238E27FC236}">
                <a16:creationId xmlns:a16="http://schemas.microsoft.com/office/drawing/2014/main" xmlns="" id="{9DEFC8B4-ABA5-B748-80C8-E4A894C24A5B}"/>
              </a:ext>
            </a:extLst>
          </p:cNvPr>
          <p:cNvCxnSpPr/>
          <p:nvPr/>
        </p:nvCxnSpPr>
        <p:spPr>
          <a:xfrm flipH="1">
            <a:off x="4383181" y="5114517"/>
            <a:ext cx="0" cy="496624"/>
          </a:xfrm>
          <a:prstGeom prst="line">
            <a:avLst/>
          </a:prstGeom>
          <a:ln w="12700">
            <a:solidFill>
              <a:srgbClr val="2222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122">
            <a:extLst>
              <a:ext uri="{FF2B5EF4-FFF2-40B4-BE49-F238E27FC236}">
                <a16:creationId xmlns:a16="http://schemas.microsoft.com/office/drawing/2014/main" xmlns="" id="{7CBA286D-A4B1-FD43-9E65-6795EF967695}"/>
              </a:ext>
            </a:extLst>
          </p:cNvPr>
          <p:cNvCxnSpPr>
            <a:cxnSpLocks/>
          </p:cNvCxnSpPr>
          <p:nvPr/>
        </p:nvCxnSpPr>
        <p:spPr>
          <a:xfrm>
            <a:off x="5014796" y="5352782"/>
            <a:ext cx="614487" cy="0"/>
          </a:xfrm>
          <a:prstGeom prst="line">
            <a:avLst/>
          </a:prstGeom>
          <a:ln w="9525">
            <a:solidFill>
              <a:srgbClr val="222222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reeform 123">
            <a:extLst>
              <a:ext uri="{FF2B5EF4-FFF2-40B4-BE49-F238E27FC236}">
                <a16:creationId xmlns:a16="http://schemas.microsoft.com/office/drawing/2014/main" xmlns="" id="{BCE9455E-BB1F-9441-BAB4-F6919C95F5B5}"/>
              </a:ext>
            </a:extLst>
          </p:cNvPr>
          <p:cNvSpPr/>
          <p:nvPr/>
        </p:nvSpPr>
        <p:spPr>
          <a:xfrm rot="5109406">
            <a:off x="5621636" y="6140547"/>
            <a:ext cx="299788" cy="922325"/>
          </a:xfrm>
          <a:custGeom>
            <a:avLst/>
            <a:gdLst>
              <a:gd name="connsiteX0" fmla="*/ 0 w 252176"/>
              <a:gd name="connsiteY0" fmla="*/ 408067 h 775840"/>
              <a:gd name="connsiteX1" fmla="*/ 202842 w 252176"/>
              <a:gd name="connsiteY1" fmla="*/ 26764 h 775840"/>
              <a:gd name="connsiteX2" fmla="*/ 252176 w 252176"/>
              <a:gd name="connsiteY2" fmla="*/ 0 h 775840"/>
              <a:gd name="connsiteX3" fmla="*/ 186438 w 252176"/>
              <a:gd name="connsiteY3" fmla="*/ 775840 h 775840"/>
              <a:gd name="connsiteX4" fmla="*/ 134753 w 252176"/>
              <a:gd name="connsiteY4" fmla="*/ 733219 h 775840"/>
              <a:gd name="connsiteX5" fmla="*/ 0 w 252176"/>
              <a:gd name="connsiteY5" fmla="*/ 408067 h 77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176" h="775840">
                <a:moveTo>
                  <a:pt x="0" y="408067"/>
                </a:moveTo>
                <a:cubicBezTo>
                  <a:pt x="0" y="249342"/>
                  <a:pt x="80462" y="109400"/>
                  <a:pt x="202842" y="26764"/>
                </a:cubicBezTo>
                <a:lnTo>
                  <a:pt x="252176" y="0"/>
                </a:lnTo>
                <a:lnTo>
                  <a:pt x="186438" y="775840"/>
                </a:lnTo>
                <a:lnTo>
                  <a:pt x="134753" y="733219"/>
                </a:lnTo>
                <a:cubicBezTo>
                  <a:pt x="51496" y="650005"/>
                  <a:pt x="0" y="535046"/>
                  <a:pt x="0" y="40806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64000">
                <a:srgbClr val="E8EAED"/>
              </a:gs>
              <a:gs pos="99000">
                <a:srgbClr val="D4D9DD"/>
              </a:gs>
            </a:gsLst>
            <a:path path="circle">
              <a:fillToRect t="100000" r="100000"/>
            </a:path>
            <a:tileRect l="-100000" b="-100000"/>
          </a:gradFill>
          <a:ln w="15875">
            <a:gradFill flip="none" rotWithShape="1">
              <a:gsLst>
                <a:gs pos="0">
                  <a:schemeClr val="bg1"/>
                </a:gs>
                <a:gs pos="99000">
                  <a:srgbClr val="D4D9DD"/>
                </a:gs>
              </a:gsLst>
              <a:lin ang="8100000" scaled="1"/>
              <a:tileRect/>
            </a:gradFill>
          </a:ln>
          <a:effectLst>
            <a:outerShdw blurRad="1524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983B8A1-CBD2-B347-B4E0-40D030F99630}"/>
              </a:ext>
            </a:extLst>
          </p:cNvPr>
          <p:cNvSpPr txBox="1"/>
          <p:nvPr/>
        </p:nvSpPr>
        <p:spPr>
          <a:xfrm>
            <a:off x="2391643" y="227135"/>
            <a:ext cx="647527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e-IL" sz="2800" b="1" dirty="0" smtClean="0">
                <a:solidFill>
                  <a:srgbClr val="222222"/>
                </a:solidFill>
                <a:latin typeface="Avenir Next" panose="020B0503020202020204" pitchFamily="34" charset="0"/>
              </a:rPr>
              <a:t>ברכות הצלחתם להשלים את הקורס!!</a:t>
            </a:r>
            <a:endParaRPr lang="en-US" sz="2800" b="1" dirty="0">
              <a:solidFill>
                <a:srgbClr val="222222"/>
              </a:solidFill>
              <a:latin typeface="Avenir Next" panose="020B0503020202020204" pitchFamily="34" charset="0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4054115" y="6652307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7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68" name="תמונה 6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pic>
        <p:nvPicPr>
          <p:cNvPr id="70" name="תמונה 6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71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5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20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5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500"/>
                            </p:stCondLst>
                            <p:childTnLst>
                              <p:par>
                                <p:cTn id="2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000"/>
                            </p:stCondLst>
                            <p:childTnLst>
                              <p:par>
                                <p:cTn id="2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7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/>
      <p:bldP spid="40" grpId="0"/>
      <p:bldP spid="44" grpId="0" animBg="1"/>
      <p:bldP spid="45" grpId="0" animBg="1"/>
      <p:bldP spid="48" grpId="0"/>
      <p:bldP spid="50" grpId="0"/>
      <p:bldP spid="54" grpId="0" animBg="1"/>
      <p:bldP spid="55" grpId="0" animBg="1"/>
      <p:bldP spid="58" grpId="0"/>
      <p:bldP spid="60" grpId="0"/>
      <p:bldP spid="64" grpId="0" animBg="1"/>
      <p:bldP spid="65" grpId="0" animBg="1"/>
      <p:bldP spid="69" grpId="0"/>
      <p:bldP spid="71" grpId="0"/>
      <p:bldP spid="74" grpId="0" animBg="1"/>
      <p:bldP spid="75" grpId="0" animBg="1"/>
      <p:bldP spid="79" grpId="0"/>
      <p:bldP spid="81" grpId="0"/>
      <p:bldP spid="84" grpId="0" animBg="1"/>
      <p:bldP spid="86" grpId="0"/>
      <p:bldP spid="67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976" y="287011"/>
            <a:ext cx="946673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7200" b="1" dirty="0" smtClean="0"/>
              <a:t>האם עבדת בעבר עם </a:t>
            </a:r>
            <a:r>
              <a:rPr lang="he-IL" sz="7200" b="1" dirty="0" err="1" smtClean="0"/>
              <a:t>מיקרוביט</a:t>
            </a:r>
            <a:r>
              <a:rPr lang="he-IL" sz="7200" b="1" dirty="0" smtClean="0"/>
              <a:t>?</a:t>
            </a:r>
          </a:p>
        </p:txBody>
      </p:sp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3871" y="2870697"/>
            <a:ext cx="1018478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/>
              <a:t>א. מעולם לא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he-IL" sz="5400" b="1" dirty="0" smtClean="0"/>
              <a:t>ב. ממש טיפונת בצורה בסיסית </a:t>
            </a:r>
          </a:p>
          <a:p>
            <a:r>
              <a:rPr lang="he-IL" sz="5400" b="1" dirty="0" smtClean="0"/>
              <a:t>ג. בטח אני כבר אלוף</a:t>
            </a:r>
          </a:p>
        </p:txBody>
      </p:sp>
    </p:spTree>
    <p:extLst>
      <p:ext uri="{BB962C8B-B14F-4D97-AF65-F5344CB8AC3E}">
        <p14:creationId xmlns:p14="http://schemas.microsoft.com/office/powerpoint/2010/main" val="36143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Freeform 39"/>
          <p:cNvSpPr/>
          <p:nvPr/>
        </p:nvSpPr>
        <p:spPr>
          <a:xfrm>
            <a:off x="1628850" y="0"/>
            <a:ext cx="8780934" cy="6661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600" extrusionOk="0">
                <a:moveTo>
                  <a:pt x="0" y="0"/>
                </a:moveTo>
                <a:cubicBezTo>
                  <a:pt x="1178" y="281"/>
                  <a:pt x="2366" y="485"/>
                  <a:pt x="3559" y="613"/>
                </a:cubicBezTo>
                <a:cubicBezTo>
                  <a:pt x="3878" y="648"/>
                  <a:pt x="4198" y="677"/>
                  <a:pt x="4518" y="700"/>
                </a:cubicBezTo>
                <a:cubicBezTo>
                  <a:pt x="4625" y="712"/>
                  <a:pt x="4754" y="724"/>
                  <a:pt x="4896" y="739"/>
                </a:cubicBezTo>
                <a:cubicBezTo>
                  <a:pt x="5608" y="818"/>
                  <a:pt x="6657" y="993"/>
                  <a:pt x="6887" y="1838"/>
                </a:cubicBezTo>
                <a:cubicBezTo>
                  <a:pt x="6993" y="2226"/>
                  <a:pt x="6665" y="2559"/>
                  <a:pt x="6186" y="2836"/>
                </a:cubicBezTo>
                <a:cubicBezTo>
                  <a:pt x="6026" y="2928"/>
                  <a:pt x="5850" y="3015"/>
                  <a:pt x="5666" y="3092"/>
                </a:cubicBezTo>
                <a:cubicBezTo>
                  <a:pt x="4245" y="3689"/>
                  <a:pt x="2615" y="3910"/>
                  <a:pt x="1579" y="5538"/>
                </a:cubicBezTo>
                <a:cubicBezTo>
                  <a:pt x="1482" y="5691"/>
                  <a:pt x="1393" y="5854"/>
                  <a:pt x="1315" y="6025"/>
                </a:cubicBezTo>
                <a:cubicBezTo>
                  <a:pt x="1248" y="6204"/>
                  <a:pt x="1197" y="6391"/>
                  <a:pt x="1163" y="6586"/>
                </a:cubicBezTo>
                <a:cubicBezTo>
                  <a:pt x="1102" y="6931"/>
                  <a:pt x="1113" y="7292"/>
                  <a:pt x="1194" y="7629"/>
                </a:cubicBezTo>
                <a:cubicBezTo>
                  <a:pt x="1658" y="9652"/>
                  <a:pt x="4190" y="10245"/>
                  <a:pt x="5893" y="10530"/>
                </a:cubicBezTo>
                <a:cubicBezTo>
                  <a:pt x="7379" y="10779"/>
                  <a:pt x="8913" y="10745"/>
                  <a:pt x="10399" y="10977"/>
                </a:cubicBezTo>
                <a:cubicBezTo>
                  <a:pt x="12001" y="11227"/>
                  <a:pt x="12941" y="11881"/>
                  <a:pt x="13497" y="13513"/>
                </a:cubicBezTo>
                <a:cubicBezTo>
                  <a:pt x="14508" y="16480"/>
                  <a:pt x="10795" y="20230"/>
                  <a:pt x="9930" y="21600"/>
                </a:cubicBezTo>
                <a:lnTo>
                  <a:pt x="21294" y="21600"/>
                </a:lnTo>
                <a:cubicBezTo>
                  <a:pt x="21600" y="19741"/>
                  <a:pt x="21511" y="17796"/>
                  <a:pt x="21016" y="15996"/>
                </a:cubicBezTo>
                <a:cubicBezTo>
                  <a:pt x="19622" y="10925"/>
                  <a:pt x="15747" y="8173"/>
                  <a:pt x="11697" y="7635"/>
                </a:cubicBezTo>
                <a:cubicBezTo>
                  <a:pt x="10743" y="7508"/>
                  <a:pt x="9754" y="7664"/>
                  <a:pt x="8792" y="7657"/>
                </a:cubicBezTo>
                <a:cubicBezTo>
                  <a:pt x="7856" y="7650"/>
                  <a:pt x="5955" y="7774"/>
                  <a:pt x="5291" y="7024"/>
                </a:cubicBezTo>
                <a:cubicBezTo>
                  <a:pt x="5178" y="6897"/>
                  <a:pt x="5098" y="6725"/>
                  <a:pt x="5067" y="6531"/>
                </a:cubicBezTo>
                <a:cubicBezTo>
                  <a:pt x="5038" y="6340"/>
                  <a:pt x="5066" y="6143"/>
                  <a:pt x="5144" y="5979"/>
                </a:cubicBezTo>
                <a:cubicBezTo>
                  <a:pt x="5200" y="5863"/>
                  <a:pt x="5289" y="5754"/>
                  <a:pt x="5401" y="5653"/>
                </a:cubicBezTo>
                <a:cubicBezTo>
                  <a:pt x="5464" y="5598"/>
                  <a:pt x="5529" y="5547"/>
                  <a:pt x="5596" y="5500"/>
                </a:cubicBezTo>
                <a:cubicBezTo>
                  <a:pt x="5662" y="5452"/>
                  <a:pt x="5730" y="5409"/>
                  <a:pt x="5799" y="5370"/>
                </a:cubicBezTo>
                <a:cubicBezTo>
                  <a:pt x="6400" y="5022"/>
                  <a:pt x="7228" y="4786"/>
                  <a:pt x="7674" y="4636"/>
                </a:cubicBezTo>
                <a:cubicBezTo>
                  <a:pt x="8605" y="4322"/>
                  <a:pt x="9564" y="3842"/>
                  <a:pt x="9862" y="2815"/>
                </a:cubicBezTo>
                <a:cubicBezTo>
                  <a:pt x="10019" y="2272"/>
                  <a:pt x="9973" y="1707"/>
                  <a:pt x="9701" y="1248"/>
                </a:cubicBezTo>
                <a:cubicBezTo>
                  <a:pt x="9328" y="621"/>
                  <a:pt x="8734" y="257"/>
                  <a:pt x="8144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21314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Shape"/>
          <p:cNvSpPr/>
          <p:nvPr/>
        </p:nvSpPr>
        <p:spPr>
          <a:xfrm>
            <a:off x="2906694" y="2549"/>
            <a:ext cx="5946812" cy="6521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8" h="21600" extrusionOk="0">
                <a:moveTo>
                  <a:pt x="3004" y="0"/>
                </a:moveTo>
                <a:cubicBezTo>
                  <a:pt x="3302" y="29"/>
                  <a:pt x="3602" y="65"/>
                  <a:pt x="3905" y="108"/>
                </a:cubicBezTo>
                <a:cubicBezTo>
                  <a:pt x="3912" y="72"/>
                  <a:pt x="3919" y="36"/>
                  <a:pt x="3926" y="0"/>
                </a:cubicBezTo>
                <a:lnTo>
                  <a:pt x="3004" y="0"/>
                </a:lnTo>
                <a:close/>
                <a:moveTo>
                  <a:pt x="4324" y="51"/>
                </a:moveTo>
                <a:cubicBezTo>
                  <a:pt x="4316" y="90"/>
                  <a:pt x="4308" y="130"/>
                  <a:pt x="4299" y="169"/>
                </a:cubicBezTo>
                <a:cubicBezTo>
                  <a:pt x="4685" y="232"/>
                  <a:pt x="5069" y="307"/>
                  <a:pt x="5451" y="403"/>
                </a:cubicBezTo>
                <a:cubicBezTo>
                  <a:pt x="5564" y="432"/>
                  <a:pt x="5675" y="462"/>
                  <a:pt x="5788" y="494"/>
                </a:cubicBezTo>
                <a:cubicBezTo>
                  <a:pt x="5800" y="454"/>
                  <a:pt x="5811" y="413"/>
                  <a:pt x="5821" y="372"/>
                </a:cubicBezTo>
                <a:cubicBezTo>
                  <a:pt x="5709" y="340"/>
                  <a:pt x="5597" y="310"/>
                  <a:pt x="5485" y="283"/>
                </a:cubicBezTo>
                <a:cubicBezTo>
                  <a:pt x="5100" y="187"/>
                  <a:pt x="4710" y="113"/>
                  <a:pt x="4324" y="51"/>
                </a:cubicBezTo>
                <a:close/>
                <a:moveTo>
                  <a:pt x="6397" y="561"/>
                </a:moveTo>
                <a:cubicBezTo>
                  <a:pt x="6394" y="605"/>
                  <a:pt x="6387" y="649"/>
                  <a:pt x="6380" y="691"/>
                </a:cubicBezTo>
                <a:cubicBezTo>
                  <a:pt x="6478" y="729"/>
                  <a:pt x="6577" y="768"/>
                  <a:pt x="6672" y="811"/>
                </a:cubicBezTo>
                <a:cubicBezTo>
                  <a:pt x="6867" y="898"/>
                  <a:pt x="7051" y="1003"/>
                  <a:pt x="7223" y="1125"/>
                </a:cubicBezTo>
                <a:cubicBezTo>
                  <a:pt x="7331" y="1203"/>
                  <a:pt x="7428" y="1293"/>
                  <a:pt x="7512" y="1394"/>
                </a:cubicBezTo>
                <a:cubicBezTo>
                  <a:pt x="7567" y="1390"/>
                  <a:pt x="7621" y="1385"/>
                  <a:pt x="7675" y="1378"/>
                </a:cubicBezTo>
                <a:cubicBezTo>
                  <a:pt x="7574" y="1242"/>
                  <a:pt x="7450" y="1123"/>
                  <a:pt x="7309" y="1023"/>
                </a:cubicBezTo>
                <a:cubicBezTo>
                  <a:pt x="7130" y="896"/>
                  <a:pt x="6937" y="787"/>
                  <a:pt x="6733" y="698"/>
                </a:cubicBezTo>
                <a:cubicBezTo>
                  <a:pt x="6622" y="648"/>
                  <a:pt x="6510" y="603"/>
                  <a:pt x="6397" y="561"/>
                </a:cubicBezTo>
                <a:close/>
                <a:moveTo>
                  <a:pt x="7704" y="2090"/>
                </a:moveTo>
                <a:cubicBezTo>
                  <a:pt x="7702" y="2101"/>
                  <a:pt x="7701" y="2112"/>
                  <a:pt x="7698" y="2122"/>
                </a:cubicBezTo>
                <a:cubicBezTo>
                  <a:pt x="7675" y="2217"/>
                  <a:pt x="7639" y="2309"/>
                  <a:pt x="7593" y="2397"/>
                </a:cubicBezTo>
                <a:cubicBezTo>
                  <a:pt x="7548" y="2485"/>
                  <a:pt x="7492" y="2569"/>
                  <a:pt x="7427" y="2646"/>
                </a:cubicBezTo>
                <a:cubicBezTo>
                  <a:pt x="7293" y="2796"/>
                  <a:pt x="7137" y="2928"/>
                  <a:pt x="6963" y="3037"/>
                </a:cubicBezTo>
                <a:lnTo>
                  <a:pt x="7113" y="3087"/>
                </a:lnTo>
                <a:lnTo>
                  <a:pt x="7126" y="3091"/>
                </a:lnTo>
                <a:cubicBezTo>
                  <a:pt x="7281" y="2987"/>
                  <a:pt x="7419" y="2865"/>
                  <a:pt x="7540" y="2727"/>
                </a:cubicBezTo>
                <a:cubicBezTo>
                  <a:pt x="7611" y="2644"/>
                  <a:pt x="7672" y="2553"/>
                  <a:pt x="7721" y="2457"/>
                </a:cubicBezTo>
                <a:lnTo>
                  <a:pt x="7723" y="2457"/>
                </a:lnTo>
                <a:cubicBezTo>
                  <a:pt x="7774" y="2360"/>
                  <a:pt x="7813" y="2257"/>
                  <a:pt x="7838" y="2152"/>
                </a:cubicBezTo>
                <a:cubicBezTo>
                  <a:pt x="7843" y="2131"/>
                  <a:pt x="7846" y="2111"/>
                  <a:pt x="7849" y="2090"/>
                </a:cubicBezTo>
                <a:cubicBezTo>
                  <a:pt x="7843" y="2090"/>
                  <a:pt x="7837" y="2090"/>
                  <a:pt x="7831" y="2090"/>
                </a:cubicBezTo>
                <a:lnTo>
                  <a:pt x="7704" y="2090"/>
                </a:lnTo>
                <a:close/>
                <a:moveTo>
                  <a:pt x="6427" y="3347"/>
                </a:moveTo>
                <a:lnTo>
                  <a:pt x="6406" y="3359"/>
                </a:lnTo>
                <a:cubicBezTo>
                  <a:pt x="6031" y="3550"/>
                  <a:pt x="5641" y="3715"/>
                  <a:pt x="5240" y="3852"/>
                </a:cubicBezTo>
                <a:cubicBezTo>
                  <a:pt x="5223" y="3858"/>
                  <a:pt x="5204" y="3863"/>
                  <a:pt x="5188" y="3869"/>
                </a:cubicBezTo>
                <a:cubicBezTo>
                  <a:pt x="5214" y="3909"/>
                  <a:pt x="5238" y="3949"/>
                  <a:pt x="5262" y="3990"/>
                </a:cubicBezTo>
                <a:lnTo>
                  <a:pt x="5292" y="3979"/>
                </a:lnTo>
                <a:cubicBezTo>
                  <a:pt x="5700" y="3839"/>
                  <a:pt x="6096" y="3672"/>
                  <a:pt x="6476" y="3477"/>
                </a:cubicBezTo>
                <a:cubicBezTo>
                  <a:pt x="6511" y="3459"/>
                  <a:pt x="6545" y="3441"/>
                  <a:pt x="6579" y="3422"/>
                </a:cubicBezTo>
                <a:cubicBezTo>
                  <a:pt x="6528" y="3398"/>
                  <a:pt x="6477" y="3374"/>
                  <a:pt x="6427" y="3347"/>
                </a:cubicBezTo>
                <a:close/>
                <a:moveTo>
                  <a:pt x="4445" y="4105"/>
                </a:moveTo>
                <a:cubicBezTo>
                  <a:pt x="4312" y="4144"/>
                  <a:pt x="4180" y="4183"/>
                  <a:pt x="4047" y="4221"/>
                </a:cubicBezTo>
                <a:cubicBezTo>
                  <a:pt x="3676" y="4328"/>
                  <a:pt x="3312" y="4433"/>
                  <a:pt x="2954" y="4547"/>
                </a:cubicBezTo>
                <a:cubicBezTo>
                  <a:pt x="2974" y="4589"/>
                  <a:pt x="2989" y="4632"/>
                  <a:pt x="3001" y="4677"/>
                </a:cubicBezTo>
                <a:cubicBezTo>
                  <a:pt x="3355" y="4564"/>
                  <a:pt x="3719" y="4460"/>
                  <a:pt x="4091" y="4353"/>
                </a:cubicBezTo>
                <a:cubicBezTo>
                  <a:pt x="4229" y="4314"/>
                  <a:pt x="4369" y="4273"/>
                  <a:pt x="4508" y="4231"/>
                </a:cubicBezTo>
                <a:cubicBezTo>
                  <a:pt x="4489" y="4188"/>
                  <a:pt x="4467" y="4146"/>
                  <a:pt x="4445" y="4105"/>
                </a:cubicBezTo>
                <a:close/>
                <a:moveTo>
                  <a:pt x="1921" y="4916"/>
                </a:moveTo>
                <a:cubicBezTo>
                  <a:pt x="1877" y="4935"/>
                  <a:pt x="1834" y="4954"/>
                  <a:pt x="1791" y="4973"/>
                </a:cubicBezTo>
                <a:cubicBezTo>
                  <a:pt x="1451" y="5118"/>
                  <a:pt x="1129" y="5299"/>
                  <a:pt x="832" y="5511"/>
                </a:cubicBezTo>
                <a:cubicBezTo>
                  <a:pt x="719" y="5593"/>
                  <a:pt x="612" y="5682"/>
                  <a:pt x="513" y="5779"/>
                </a:cubicBezTo>
                <a:cubicBezTo>
                  <a:pt x="537" y="5779"/>
                  <a:pt x="562" y="5781"/>
                  <a:pt x="587" y="5783"/>
                </a:cubicBezTo>
                <a:cubicBezTo>
                  <a:pt x="625" y="5775"/>
                  <a:pt x="664" y="5767"/>
                  <a:pt x="702" y="5758"/>
                </a:cubicBezTo>
                <a:cubicBezTo>
                  <a:pt x="720" y="5754"/>
                  <a:pt x="737" y="5751"/>
                  <a:pt x="755" y="5752"/>
                </a:cubicBezTo>
                <a:cubicBezTo>
                  <a:pt x="809" y="5706"/>
                  <a:pt x="866" y="5662"/>
                  <a:pt x="924" y="5619"/>
                </a:cubicBezTo>
                <a:cubicBezTo>
                  <a:pt x="1213" y="5414"/>
                  <a:pt x="1525" y="5239"/>
                  <a:pt x="1856" y="5098"/>
                </a:cubicBezTo>
                <a:cubicBezTo>
                  <a:pt x="1929" y="5067"/>
                  <a:pt x="2004" y="5036"/>
                  <a:pt x="2081" y="5005"/>
                </a:cubicBezTo>
                <a:cubicBezTo>
                  <a:pt x="2066" y="4988"/>
                  <a:pt x="2048" y="4973"/>
                  <a:pt x="2027" y="4965"/>
                </a:cubicBezTo>
                <a:cubicBezTo>
                  <a:pt x="1993" y="4946"/>
                  <a:pt x="1958" y="4930"/>
                  <a:pt x="1921" y="4916"/>
                </a:cubicBezTo>
                <a:close/>
                <a:moveTo>
                  <a:pt x="120" y="6323"/>
                </a:moveTo>
                <a:cubicBezTo>
                  <a:pt x="63" y="6449"/>
                  <a:pt x="25" y="6583"/>
                  <a:pt x="9" y="6718"/>
                </a:cubicBezTo>
                <a:cubicBezTo>
                  <a:pt x="-8" y="6869"/>
                  <a:pt x="0" y="7020"/>
                  <a:pt x="32" y="7168"/>
                </a:cubicBezTo>
                <a:cubicBezTo>
                  <a:pt x="40" y="7204"/>
                  <a:pt x="48" y="7239"/>
                  <a:pt x="58" y="7274"/>
                </a:cubicBezTo>
                <a:cubicBezTo>
                  <a:pt x="68" y="7309"/>
                  <a:pt x="79" y="7346"/>
                  <a:pt x="91" y="7377"/>
                </a:cubicBezTo>
                <a:cubicBezTo>
                  <a:pt x="114" y="7444"/>
                  <a:pt x="143" y="7510"/>
                  <a:pt x="177" y="7573"/>
                </a:cubicBezTo>
                <a:cubicBezTo>
                  <a:pt x="229" y="7668"/>
                  <a:pt x="291" y="7758"/>
                  <a:pt x="363" y="7840"/>
                </a:cubicBezTo>
                <a:cubicBezTo>
                  <a:pt x="406" y="7818"/>
                  <a:pt x="448" y="7796"/>
                  <a:pt x="492" y="7776"/>
                </a:cubicBezTo>
                <a:cubicBezTo>
                  <a:pt x="419" y="7696"/>
                  <a:pt x="358" y="7608"/>
                  <a:pt x="307" y="7515"/>
                </a:cubicBezTo>
                <a:cubicBezTo>
                  <a:pt x="276" y="7457"/>
                  <a:pt x="250" y="7396"/>
                  <a:pt x="229" y="7334"/>
                </a:cubicBezTo>
                <a:cubicBezTo>
                  <a:pt x="217" y="7302"/>
                  <a:pt x="209" y="7272"/>
                  <a:pt x="199" y="7239"/>
                </a:cubicBezTo>
                <a:cubicBezTo>
                  <a:pt x="190" y="7207"/>
                  <a:pt x="182" y="7174"/>
                  <a:pt x="175" y="7142"/>
                </a:cubicBezTo>
                <a:cubicBezTo>
                  <a:pt x="145" y="7007"/>
                  <a:pt x="139" y="6870"/>
                  <a:pt x="154" y="6733"/>
                </a:cubicBezTo>
                <a:cubicBezTo>
                  <a:pt x="172" y="6591"/>
                  <a:pt x="215" y="6453"/>
                  <a:pt x="281" y="6323"/>
                </a:cubicBezTo>
                <a:lnTo>
                  <a:pt x="120" y="6323"/>
                </a:lnTo>
                <a:close/>
                <a:moveTo>
                  <a:pt x="1151" y="8268"/>
                </a:moveTo>
                <a:cubicBezTo>
                  <a:pt x="1123" y="8304"/>
                  <a:pt x="1094" y="8339"/>
                  <a:pt x="1065" y="8375"/>
                </a:cubicBezTo>
                <a:cubicBezTo>
                  <a:pt x="1240" y="8467"/>
                  <a:pt x="1421" y="8551"/>
                  <a:pt x="1607" y="8624"/>
                </a:cubicBezTo>
                <a:cubicBezTo>
                  <a:pt x="1966" y="8766"/>
                  <a:pt x="2255" y="8858"/>
                  <a:pt x="2448" y="8925"/>
                </a:cubicBezTo>
                <a:lnTo>
                  <a:pt x="2669" y="9001"/>
                </a:lnTo>
                <a:lnTo>
                  <a:pt x="2743" y="9029"/>
                </a:lnTo>
                <a:lnTo>
                  <a:pt x="2794" y="8908"/>
                </a:lnTo>
                <a:lnTo>
                  <a:pt x="2719" y="8879"/>
                </a:lnTo>
                <a:lnTo>
                  <a:pt x="2497" y="8802"/>
                </a:lnTo>
                <a:cubicBezTo>
                  <a:pt x="2303" y="8734"/>
                  <a:pt x="2017" y="8643"/>
                  <a:pt x="1664" y="8503"/>
                </a:cubicBezTo>
                <a:cubicBezTo>
                  <a:pt x="1489" y="8434"/>
                  <a:pt x="1317" y="8355"/>
                  <a:pt x="1151" y="8268"/>
                </a:cubicBezTo>
                <a:close/>
                <a:moveTo>
                  <a:pt x="3899" y="9068"/>
                </a:moveTo>
                <a:lnTo>
                  <a:pt x="3889" y="9236"/>
                </a:lnTo>
                <a:lnTo>
                  <a:pt x="4168" y="9250"/>
                </a:lnTo>
                <a:cubicBezTo>
                  <a:pt x="4336" y="9259"/>
                  <a:pt x="4559" y="9269"/>
                  <a:pt x="4782" y="9278"/>
                </a:cubicBezTo>
                <a:cubicBezTo>
                  <a:pt x="5005" y="9288"/>
                  <a:pt x="5227" y="9299"/>
                  <a:pt x="5393" y="9309"/>
                </a:cubicBezTo>
                <a:lnTo>
                  <a:pt x="5593" y="9323"/>
                </a:lnTo>
                <a:lnTo>
                  <a:pt x="5670" y="9328"/>
                </a:lnTo>
                <a:lnTo>
                  <a:pt x="5684" y="9154"/>
                </a:lnTo>
                <a:lnTo>
                  <a:pt x="5608" y="9149"/>
                </a:lnTo>
                <a:lnTo>
                  <a:pt x="5404" y="9135"/>
                </a:lnTo>
                <a:cubicBezTo>
                  <a:pt x="5237" y="9126"/>
                  <a:pt x="5012" y="9116"/>
                  <a:pt x="4789" y="9107"/>
                </a:cubicBezTo>
                <a:cubicBezTo>
                  <a:pt x="4567" y="9098"/>
                  <a:pt x="4343" y="9090"/>
                  <a:pt x="4177" y="9082"/>
                </a:cubicBezTo>
                <a:lnTo>
                  <a:pt x="3899" y="9068"/>
                </a:lnTo>
                <a:close/>
                <a:moveTo>
                  <a:pt x="7465" y="9262"/>
                </a:moveTo>
                <a:lnTo>
                  <a:pt x="7450" y="9444"/>
                </a:lnTo>
                <a:lnTo>
                  <a:pt x="9231" y="9565"/>
                </a:lnTo>
                <a:lnTo>
                  <a:pt x="9245" y="9375"/>
                </a:lnTo>
                <a:lnTo>
                  <a:pt x="7465" y="9262"/>
                </a:lnTo>
                <a:close/>
                <a:moveTo>
                  <a:pt x="11028" y="9530"/>
                </a:moveTo>
                <a:lnTo>
                  <a:pt x="11002" y="9726"/>
                </a:lnTo>
                <a:lnTo>
                  <a:pt x="11278" y="9758"/>
                </a:lnTo>
                <a:cubicBezTo>
                  <a:pt x="11444" y="9777"/>
                  <a:pt x="11663" y="9805"/>
                  <a:pt x="11883" y="9835"/>
                </a:cubicBezTo>
                <a:cubicBezTo>
                  <a:pt x="12104" y="9866"/>
                  <a:pt x="12323" y="9899"/>
                  <a:pt x="12487" y="9925"/>
                </a:cubicBezTo>
                <a:lnTo>
                  <a:pt x="12761" y="9969"/>
                </a:lnTo>
                <a:lnTo>
                  <a:pt x="12800" y="9767"/>
                </a:lnTo>
                <a:lnTo>
                  <a:pt x="12525" y="9723"/>
                </a:lnTo>
                <a:cubicBezTo>
                  <a:pt x="12359" y="9697"/>
                  <a:pt x="12137" y="9665"/>
                  <a:pt x="11915" y="9636"/>
                </a:cubicBezTo>
                <a:cubicBezTo>
                  <a:pt x="11693" y="9606"/>
                  <a:pt x="11472" y="9578"/>
                  <a:pt x="11306" y="9560"/>
                </a:cubicBezTo>
                <a:lnTo>
                  <a:pt x="11028" y="9530"/>
                </a:lnTo>
                <a:close/>
                <a:moveTo>
                  <a:pt x="14555" y="10131"/>
                </a:moveTo>
                <a:lnTo>
                  <a:pt x="14490" y="10337"/>
                </a:lnTo>
                <a:lnTo>
                  <a:pt x="14758" y="10410"/>
                </a:lnTo>
                <a:lnTo>
                  <a:pt x="14887" y="10445"/>
                </a:lnTo>
                <a:lnTo>
                  <a:pt x="15030" y="10485"/>
                </a:lnTo>
                <a:lnTo>
                  <a:pt x="15341" y="10576"/>
                </a:lnTo>
                <a:cubicBezTo>
                  <a:pt x="15551" y="10638"/>
                  <a:pt x="15764" y="10703"/>
                  <a:pt x="15922" y="10754"/>
                </a:cubicBezTo>
                <a:lnTo>
                  <a:pt x="16183" y="10839"/>
                </a:lnTo>
                <a:lnTo>
                  <a:pt x="16263" y="10632"/>
                </a:lnTo>
                <a:lnTo>
                  <a:pt x="15998" y="10546"/>
                </a:lnTo>
                <a:cubicBezTo>
                  <a:pt x="15839" y="10494"/>
                  <a:pt x="15626" y="10429"/>
                  <a:pt x="15412" y="10367"/>
                </a:cubicBezTo>
                <a:lnTo>
                  <a:pt x="15096" y="10277"/>
                </a:lnTo>
                <a:lnTo>
                  <a:pt x="14952" y="10237"/>
                </a:lnTo>
                <a:lnTo>
                  <a:pt x="14823" y="10202"/>
                </a:lnTo>
                <a:lnTo>
                  <a:pt x="14555" y="10131"/>
                </a:lnTo>
                <a:close/>
                <a:moveTo>
                  <a:pt x="17920" y="11284"/>
                </a:moveTo>
                <a:lnTo>
                  <a:pt x="17806" y="11486"/>
                </a:lnTo>
                <a:lnTo>
                  <a:pt x="17874" y="11518"/>
                </a:lnTo>
                <a:cubicBezTo>
                  <a:pt x="17918" y="11540"/>
                  <a:pt x="17976" y="11570"/>
                  <a:pt x="18048" y="11608"/>
                </a:cubicBezTo>
                <a:cubicBezTo>
                  <a:pt x="18193" y="11683"/>
                  <a:pt x="18382" y="11788"/>
                  <a:pt x="18564" y="11901"/>
                </a:cubicBezTo>
                <a:cubicBezTo>
                  <a:pt x="18747" y="12015"/>
                  <a:pt x="18924" y="12136"/>
                  <a:pt x="19051" y="12232"/>
                </a:cubicBezTo>
                <a:cubicBezTo>
                  <a:pt x="19115" y="12279"/>
                  <a:pt x="19167" y="12319"/>
                  <a:pt x="19204" y="12348"/>
                </a:cubicBezTo>
                <a:lnTo>
                  <a:pt x="19260" y="12394"/>
                </a:lnTo>
                <a:lnTo>
                  <a:pt x="19427" y="12217"/>
                </a:lnTo>
                <a:lnTo>
                  <a:pt x="19368" y="12169"/>
                </a:lnTo>
                <a:cubicBezTo>
                  <a:pt x="19331" y="12139"/>
                  <a:pt x="19275" y="12098"/>
                  <a:pt x="19208" y="12048"/>
                </a:cubicBezTo>
                <a:cubicBezTo>
                  <a:pt x="19075" y="11949"/>
                  <a:pt x="18893" y="11823"/>
                  <a:pt x="18702" y="11707"/>
                </a:cubicBezTo>
                <a:cubicBezTo>
                  <a:pt x="18512" y="11591"/>
                  <a:pt x="18317" y="11485"/>
                  <a:pt x="18169" y="11409"/>
                </a:cubicBezTo>
                <a:cubicBezTo>
                  <a:pt x="18096" y="11370"/>
                  <a:pt x="18032" y="11338"/>
                  <a:pt x="17989" y="11317"/>
                </a:cubicBezTo>
                <a:lnTo>
                  <a:pt x="17920" y="11284"/>
                </a:lnTo>
                <a:close/>
                <a:moveTo>
                  <a:pt x="20594" y="13513"/>
                </a:moveTo>
                <a:lnTo>
                  <a:pt x="20367" y="13635"/>
                </a:lnTo>
                <a:lnTo>
                  <a:pt x="20405" y="13698"/>
                </a:lnTo>
                <a:cubicBezTo>
                  <a:pt x="20430" y="13736"/>
                  <a:pt x="20462" y="13791"/>
                  <a:pt x="20499" y="13859"/>
                </a:cubicBezTo>
                <a:cubicBezTo>
                  <a:pt x="20591" y="14024"/>
                  <a:pt x="20674" y="14193"/>
                  <a:pt x="20745" y="14366"/>
                </a:cubicBezTo>
                <a:cubicBezTo>
                  <a:pt x="20785" y="14461"/>
                  <a:pt x="20820" y="14557"/>
                  <a:pt x="20852" y="14647"/>
                </a:cubicBezTo>
                <a:lnTo>
                  <a:pt x="20874" y="14712"/>
                </a:lnTo>
                <a:cubicBezTo>
                  <a:pt x="20881" y="14734"/>
                  <a:pt x="20887" y="14757"/>
                  <a:pt x="20894" y="14777"/>
                </a:cubicBezTo>
                <a:lnTo>
                  <a:pt x="20931" y="14898"/>
                </a:lnTo>
                <a:cubicBezTo>
                  <a:pt x="20978" y="15047"/>
                  <a:pt x="21008" y="15147"/>
                  <a:pt x="21008" y="15147"/>
                </a:cubicBezTo>
                <a:lnTo>
                  <a:pt x="21268" y="15077"/>
                </a:lnTo>
                <a:lnTo>
                  <a:pt x="21189" y="14828"/>
                </a:lnTo>
                <a:cubicBezTo>
                  <a:pt x="21178" y="14791"/>
                  <a:pt x="21165" y="14750"/>
                  <a:pt x="21152" y="14707"/>
                </a:cubicBezTo>
                <a:cubicBezTo>
                  <a:pt x="21145" y="14686"/>
                  <a:pt x="21139" y="14665"/>
                  <a:pt x="21132" y="14643"/>
                </a:cubicBezTo>
                <a:lnTo>
                  <a:pt x="21107" y="14571"/>
                </a:lnTo>
                <a:cubicBezTo>
                  <a:pt x="21072" y="14477"/>
                  <a:pt x="21035" y="14375"/>
                  <a:pt x="20993" y="14278"/>
                </a:cubicBezTo>
                <a:cubicBezTo>
                  <a:pt x="20917" y="14096"/>
                  <a:pt x="20830" y="13918"/>
                  <a:pt x="20732" y="13745"/>
                </a:cubicBezTo>
                <a:cubicBezTo>
                  <a:pt x="20693" y="13674"/>
                  <a:pt x="20658" y="13617"/>
                  <a:pt x="20633" y="13576"/>
                </a:cubicBezTo>
                <a:lnTo>
                  <a:pt x="20594" y="13513"/>
                </a:lnTo>
                <a:close/>
                <a:moveTo>
                  <a:pt x="21567" y="16739"/>
                </a:moveTo>
                <a:lnTo>
                  <a:pt x="21289" y="16755"/>
                </a:lnTo>
                <a:cubicBezTo>
                  <a:pt x="21289" y="16755"/>
                  <a:pt x="21290" y="16780"/>
                  <a:pt x="21293" y="16826"/>
                </a:cubicBezTo>
                <a:cubicBezTo>
                  <a:pt x="21296" y="16871"/>
                  <a:pt x="21299" y="16933"/>
                  <a:pt x="21302" y="17010"/>
                </a:cubicBezTo>
                <a:cubicBezTo>
                  <a:pt x="21308" y="17163"/>
                  <a:pt x="21308" y="17368"/>
                  <a:pt x="21302" y="17571"/>
                </a:cubicBezTo>
                <a:cubicBezTo>
                  <a:pt x="21295" y="17774"/>
                  <a:pt x="21275" y="17979"/>
                  <a:pt x="21257" y="18131"/>
                </a:cubicBezTo>
                <a:cubicBezTo>
                  <a:pt x="21248" y="18207"/>
                  <a:pt x="21240" y="18270"/>
                  <a:pt x="21234" y="18314"/>
                </a:cubicBezTo>
                <a:cubicBezTo>
                  <a:pt x="21228" y="18359"/>
                  <a:pt x="21224" y="18384"/>
                  <a:pt x="21224" y="18384"/>
                </a:cubicBezTo>
                <a:lnTo>
                  <a:pt x="21508" y="18420"/>
                </a:lnTo>
                <a:cubicBezTo>
                  <a:pt x="21508" y="18420"/>
                  <a:pt x="21511" y="18395"/>
                  <a:pt x="21518" y="18349"/>
                </a:cubicBezTo>
                <a:cubicBezTo>
                  <a:pt x="21524" y="18304"/>
                  <a:pt x="21532" y="18238"/>
                  <a:pt x="21541" y="18159"/>
                </a:cubicBezTo>
                <a:cubicBezTo>
                  <a:pt x="21559" y="18002"/>
                  <a:pt x="21576" y="17791"/>
                  <a:pt x="21584" y="17581"/>
                </a:cubicBezTo>
                <a:cubicBezTo>
                  <a:pt x="21592" y="17370"/>
                  <a:pt x="21588" y="17159"/>
                  <a:pt x="21581" y="17001"/>
                </a:cubicBezTo>
                <a:cubicBezTo>
                  <a:pt x="21578" y="16923"/>
                  <a:pt x="21574" y="16855"/>
                  <a:pt x="21571" y="16811"/>
                </a:cubicBezTo>
                <a:cubicBezTo>
                  <a:pt x="21568" y="16766"/>
                  <a:pt x="21567" y="16739"/>
                  <a:pt x="21567" y="16739"/>
                </a:cubicBezTo>
                <a:close/>
                <a:moveTo>
                  <a:pt x="20809" y="19969"/>
                </a:moveTo>
                <a:cubicBezTo>
                  <a:pt x="20809" y="19969"/>
                  <a:pt x="20799" y="19993"/>
                  <a:pt x="20783" y="20036"/>
                </a:cubicBezTo>
                <a:cubicBezTo>
                  <a:pt x="20766" y="20080"/>
                  <a:pt x="20745" y="20137"/>
                  <a:pt x="20715" y="20209"/>
                </a:cubicBezTo>
                <a:cubicBezTo>
                  <a:pt x="20658" y="20352"/>
                  <a:pt x="20575" y="20544"/>
                  <a:pt x="20486" y="20731"/>
                </a:cubicBezTo>
                <a:cubicBezTo>
                  <a:pt x="20397" y="20919"/>
                  <a:pt x="20302" y="21102"/>
                  <a:pt x="20227" y="21239"/>
                </a:cubicBezTo>
                <a:cubicBezTo>
                  <a:pt x="20152" y="21375"/>
                  <a:pt x="20099" y="21466"/>
                  <a:pt x="20099" y="21466"/>
                </a:cubicBezTo>
                <a:lnTo>
                  <a:pt x="20365" y="21600"/>
                </a:lnTo>
                <a:cubicBezTo>
                  <a:pt x="20365" y="21600"/>
                  <a:pt x="20419" y="21506"/>
                  <a:pt x="20495" y="21366"/>
                </a:cubicBezTo>
                <a:cubicBezTo>
                  <a:pt x="20571" y="21225"/>
                  <a:pt x="20670" y="21036"/>
                  <a:pt x="20760" y="20844"/>
                </a:cubicBezTo>
                <a:cubicBezTo>
                  <a:pt x="20850" y="20651"/>
                  <a:pt x="20936" y="20455"/>
                  <a:pt x="20993" y="20307"/>
                </a:cubicBezTo>
                <a:cubicBezTo>
                  <a:pt x="21023" y="20233"/>
                  <a:pt x="21046" y="20170"/>
                  <a:pt x="21062" y="20127"/>
                </a:cubicBezTo>
                <a:lnTo>
                  <a:pt x="21088" y="20060"/>
                </a:lnTo>
                <a:lnTo>
                  <a:pt x="20809" y="19969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Shape"/>
          <p:cNvSpPr/>
          <p:nvPr/>
        </p:nvSpPr>
        <p:spPr>
          <a:xfrm>
            <a:off x="2135573" y="48215"/>
            <a:ext cx="5227253" cy="66133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8" h="21600" extrusionOk="0">
                <a:moveTo>
                  <a:pt x="3779" y="221"/>
                </a:moveTo>
                <a:cubicBezTo>
                  <a:pt x="4364" y="244"/>
                  <a:pt x="4952" y="277"/>
                  <a:pt x="5547" y="314"/>
                </a:cubicBezTo>
                <a:cubicBezTo>
                  <a:pt x="6143" y="350"/>
                  <a:pt x="6740" y="387"/>
                  <a:pt x="7338" y="474"/>
                </a:cubicBezTo>
                <a:cubicBezTo>
                  <a:pt x="7637" y="517"/>
                  <a:pt x="7933" y="574"/>
                  <a:pt x="8221" y="651"/>
                </a:cubicBezTo>
                <a:cubicBezTo>
                  <a:pt x="8365" y="689"/>
                  <a:pt x="8506" y="734"/>
                  <a:pt x="8644" y="786"/>
                </a:cubicBezTo>
                <a:cubicBezTo>
                  <a:pt x="8782" y="839"/>
                  <a:pt x="8916" y="899"/>
                  <a:pt x="9042" y="969"/>
                </a:cubicBezTo>
                <a:cubicBezTo>
                  <a:pt x="9167" y="1039"/>
                  <a:pt x="9282" y="1119"/>
                  <a:pt x="9386" y="1209"/>
                </a:cubicBezTo>
                <a:cubicBezTo>
                  <a:pt x="9489" y="1298"/>
                  <a:pt x="9576" y="1400"/>
                  <a:pt x="9645" y="1509"/>
                </a:cubicBezTo>
                <a:cubicBezTo>
                  <a:pt x="9653" y="1522"/>
                  <a:pt x="9661" y="1536"/>
                  <a:pt x="9669" y="1550"/>
                </a:cubicBezTo>
                <a:lnTo>
                  <a:pt x="9694" y="1592"/>
                </a:lnTo>
                <a:lnTo>
                  <a:pt x="9715" y="1637"/>
                </a:lnTo>
                <a:cubicBezTo>
                  <a:pt x="9717" y="1640"/>
                  <a:pt x="9719" y="1644"/>
                  <a:pt x="9721" y="1647"/>
                </a:cubicBezTo>
                <a:cubicBezTo>
                  <a:pt x="9723" y="1651"/>
                  <a:pt x="9725" y="1654"/>
                  <a:pt x="9726" y="1658"/>
                </a:cubicBezTo>
                <a:lnTo>
                  <a:pt x="9733" y="1679"/>
                </a:lnTo>
                <a:cubicBezTo>
                  <a:pt x="9768" y="1766"/>
                  <a:pt x="9781" y="1857"/>
                  <a:pt x="9772" y="1947"/>
                </a:cubicBezTo>
                <a:cubicBezTo>
                  <a:pt x="9764" y="2036"/>
                  <a:pt x="9733" y="2124"/>
                  <a:pt x="9681" y="2206"/>
                </a:cubicBezTo>
                <a:cubicBezTo>
                  <a:pt x="9613" y="2316"/>
                  <a:pt x="9514" y="2409"/>
                  <a:pt x="9401" y="2493"/>
                </a:cubicBezTo>
                <a:cubicBezTo>
                  <a:pt x="9288" y="2577"/>
                  <a:pt x="9160" y="2652"/>
                  <a:pt x="9033" y="2723"/>
                </a:cubicBezTo>
                <a:cubicBezTo>
                  <a:pt x="8773" y="2863"/>
                  <a:pt x="8491" y="2979"/>
                  <a:pt x="8200" y="3071"/>
                </a:cubicBezTo>
                <a:cubicBezTo>
                  <a:pt x="7612" y="3254"/>
                  <a:pt x="6992" y="3359"/>
                  <a:pt x="6370" y="3472"/>
                </a:cubicBezTo>
                <a:cubicBezTo>
                  <a:pt x="5747" y="3585"/>
                  <a:pt x="5124" y="3711"/>
                  <a:pt x="4507" y="3859"/>
                </a:cubicBezTo>
                <a:cubicBezTo>
                  <a:pt x="3887" y="4007"/>
                  <a:pt x="3280" y="4190"/>
                  <a:pt x="2696" y="4414"/>
                </a:cubicBezTo>
                <a:cubicBezTo>
                  <a:pt x="2550" y="4471"/>
                  <a:pt x="2406" y="4532"/>
                  <a:pt x="2264" y="4597"/>
                </a:cubicBezTo>
                <a:lnTo>
                  <a:pt x="2054" y="4696"/>
                </a:lnTo>
                <a:lnTo>
                  <a:pt x="1846" y="4800"/>
                </a:lnTo>
                <a:cubicBezTo>
                  <a:pt x="1778" y="4836"/>
                  <a:pt x="1711" y="4873"/>
                  <a:pt x="1645" y="4910"/>
                </a:cubicBezTo>
                <a:cubicBezTo>
                  <a:pt x="1579" y="4948"/>
                  <a:pt x="1514" y="4986"/>
                  <a:pt x="1450" y="5027"/>
                </a:cubicBezTo>
                <a:cubicBezTo>
                  <a:pt x="1386" y="5065"/>
                  <a:pt x="1321" y="5104"/>
                  <a:pt x="1260" y="5147"/>
                </a:cubicBezTo>
                <a:cubicBezTo>
                  <a:pt x="1198" y="5191"/>
                  <a:pt x="1136" y="5234"/>
                  <a:pt x="1076" y="5279"/>
                </a:cubicBezTo>
                <a:cubicBezTo>
                  <a:pt x="1016" y="5324"/>
                  <a:pt x="958" y="5370"/>
                  <a:pt x="901" y="5417"/>
                </a:cubicBezTo>
                <a:cubicBezTo>
                  <a:pt x="844" y="5465"/>
                  <a:pt x="789" y="5513"/>
                  <a:pt x="735" y="5563"/>
                </a:cubicBezTo>
                <a:lnTo>
                  <a:pt x="655" y="5640"/>
                </a:lnTo>
                <a:lnTo>
                  <a:pt x="616" y="5678"/>
                </a:lnTo>
                <a:lnTo>
                  <a:pt x="578" y="5719"/>
                </a:lnTo>
                <a:lnTo>
                  <a:pt x="506" y="5798"/>
                </a:lnTo>
                <a:lnTo>
                  <a:pt x="437" y="5881"/>
                </a:lnTo>
                <a:cubicBezTo>
                  <a:pt x="432" y="5888"/>
                  <a:pt x="427" y="5895"/>
                  <a:pt x="421" y="5902"/>
                </a:cubicBezTo>
                <a:cubicBezTo>
                  <a:pt x="416" y="5909"/>
                  <a:pt x="411" y="5916"/>
                  <a:pt x="406" y="5924"/>
                </a:cubicBezTo>
                <a:lnTo>
                  <a:pt x="373" y="5966"/>
                </a:lnTo>
                <a:cubicBezTo>
                  <a:pt x="363" y="5980"/>
                  <a:pt x="352" y="5995"/>
                  <a:pt x="342" y="6009"/>
                </a:cubicBezTo>
                <a:cubicBezTo>
                  <a:pt x="332" y="6024"/>
                  <a:pt x="322" y="6038"/>
                  <a:pt x="313" y="6053"/>
                </a:cubicBezTo>
                <a:cubicBezTo>
                  <a:pt x="295" y="6083"/>
                  <a:pt x="275" y="6112"/>
                  <a:pt x="257" y="6141"/>
                </a:cubicBezTo>
                <a:cubicBezTo>
                  <a:pt x="239" y="6171"/>
                  <a:pt x="221" y="6200"/>
                  <a:pt x="206" y="6231"/>
                </a:cubicBezTo>
                <a:cubicBezTo>
                  <a:pt x="198" y="6246"/>
                  <a:pt x="190" y="6262"/>
                  <a:pt x="182" y="6277"/>
                </a:cubicBezTo>
                <a:cubicBezTo>
                  <a:pt x="174" y="6292"/>
                  <a:pt x="166" y="6308"/>
                  <a:pt x="159" y="6324"/>
                </a:cubicBezTo>
                <a:lnTo>
                  <a:pt x="119" y="6421"/>
                </a:lnTo>
                <a:cubicBezTo>
                  <a:pt x="104" y="6453"/>
                  <a:pt x="94" y="6484"/>
                  <a:pt x="83" y="6516"/>
                </a:cubicBezTo>
                <a:cubicBezTo>
                  <a:pt x="73" y="6548"/>
                  <a:pt x="62" y="6579"/>
                  <a:pt x="52" y="6614"/>
                </a:cubicBezTo>
                <a:cubicBezTo>
                  <a:pt x="-22" y="6876"/>
                  <a:pt x="-18" y="7147"/>
                  <a:pt x="67" y="7407"/>
                </a:cubicBezTo>
                <a:cubicBezTo>
                  <a:pt x="72" y="7424"/>
                  <a:pt x="78" y="7440"/>
                  <a:pt x="84" y="7457"/>
                </a:cubicBezTo>
                <a:cubicBezTo>
                  <a:pt x="89" y="7473"/>
                  <a:pt x="95" y="7489"/>
                  <a:pt x="101" y="7505"/>
                </a:cubicBezTo>
                <a:lnTo>
                  <a:pt x="142" y="7599"/>
                </a:lnTo>
                <a:lnTo>
                  <a:pt x="165" y="7646"/>
                </a:lnTo>
                <a:cubicBezTo>
                  <a:pt x="168" y="7654"/>
                  <a:pt x="172" y="7662"/>
                  <a:pt x="176" y="7670"/>
                </a:cubicBezTo>
                <a:cubicBezTo>
                  <a:pt x="179" y="7678"/>
                  <a:pt x="184" y="7685"/>
                  <a:pt x="188" y="7693"/>
                </a:cubicBezTo>
                <a:lnTo>
                  <a:pt x="242" y="7781"/>
                </a:lnTo>
                <a:lnTo>
                  <a:pt x="268" y="7826"/>
                </a:lnTo>
                <a:cubicBezTo>
                  <a:pt x="273" y="7834"/>
                  <a:pt x="278" y="7841"/>
                  <a:pt x="283" y="7849"/>
                </a:cubicBezTo>
                <a:cubicBezTo>
                  <a:pt x="288" y="7856"/>
                  <a:pt x="293" y="7864"/>
                  <a:pt x="298" y="7871"/>
                </a:cubicBezTo>
                <a:lnTo>
                  <a:pt x="362" y="7957"/>
                </a:lnTo>
                <a:cubicBezTo>
                  <a:pt x="372" y="7971"/>
                  <a:pt x="383" y="7985"/>
                  <a:pt x="395" y="7999"/>
                </a:cubicBezTo>
                <a:cubicBezTo>
                  <a:pt x="406" y="8013"/>
                  <a:pt x="418" y="8027"/>
                  <a:pt x="431" y="8040"/>
                </a:cubicBezTo>
                <a:lnTo>
                  <a:pt x="499" y="8122"/>
                </a:lnTo>
                <a:cubicBezTo>
                  <a:pt x="700" y="8332"/>
                  <a:pt x="938" y="8517"/>
                  <a:pt x="1202" y="8675"/>
                </a:cubicBezTo>
                <a:cubicBezTo>
                  <a:pt x="1465" y="8831"/>
                  <a:pt x="1742" y="8971"/>
                  <a:pt x="2035" y="9088"/>
                </a:cubicBezTo>
                <a:cubicBezTo>
                  <a:pt x="2325" y="9205"/>
                  <a:pt x="2623" y="9307"/>
                  <a:pt x="2927" y="9398"/>
                </a:cubicBezTo>
                <a:cubicBezTo>
                  <a:pt x="3230" y="9489"/>
                  <a:pt x="3538" y="9570"/>
                  <a:pt x="3848" y="9641"/>
                </a:cubicBezTo>
                <a:cubicBezTo>
                  <a:pt x="4468" y="9784"/>
                  <a:pt x="5095" y="9897"/>
                  <a:pt x="5724" y="9990"/>
                </a:cubicBezTo>
                <a:cubicBezTo>
                  <a:pt x="6353" y="10082"/>
                  <a:pt x="6983" y="10157"/>
                  <a:pt x="7611" y="10222"/>
                </a:cubicBezTo>
                <a:cubicBezTo>
                  <a:pt x="8239" y="10288"/>
                  <a:pt x="8868" y="10334"/>
                  <a:pt x="9492" y="10371"/>
                </a:cubicBezTo>
                <a:cubicBezTo>
                  <a:pt x="10741" y="10445"/>
                  <a:pt x="11977" y="10480"/>
                  <a:pt x="13188" y="10542"/>
                </a:cubicBezTo>
                <a:cubicBezTo>
                  <a:pt x="13794" y="10572"/>
                  <a:pt x="14393" y="10608"/>
                  <a:pt x="14985" y="10658"/>
                </a:cubicBezTo>
                <a:cubicBezTo>
                  <a:pt x="15282" y="10683"/>
                  <a:pt x="15576" y="10710"/>
                  <a:pt x="15867" y="10745"/>
                </a:cubicBezTo>
                <a:cubicBezTo>
                  <a:pt x="16158" y="10780"/>
                  <a:pt x="16446" y="10821"/>
                  <a:pt x="16730" y="10869"/>
                </a:cubicBezTo>
                <a:cubicBezTo>
                  <a:pt x="17298" y="10966"/>
                  <a:pt x="17853" y="11093"/>
                  <a:pt x="18369" y="11280"/>
                </a:cubicBezTo>
                <a:cubicBezTo>
                  <a:pt x="18433" y="11303"/>
                  <a:pt x="18496" y="11327"/>
                  <a:pt x="18559" y="11352"/>
                </a:cubicBezTo>
                <a:lnTo>
                  <a:pt x="18654" y="11389"/>
                </a:lnTo>
                <a:lnTo>
                  <a:pt x="18747" y="11430"/>
                </a:lnTo>
                <a:lnTo>
                  <a:pt x="18795" y="11451"/>
                </a:lnTo>
                <a:lnTo>
                  <a:pt x="18817" y="11461"/>
                </a:lnTo>
                <a:lnTo>
                  <a:pt x="18839" y="11471"/>
                </a:lnTo>
                <a:lnTo>
                  <a:pt x="18929" y="11515"/>
                </a:lnTo>
                <a:lnTo>
                  <a:pt x="19111" y="11601"/>
                </a:lnTo>
                <a:lnTo>
                  <a:pt x="19155" y="11623"/>
                </a:lnTo>
                <a:lnTo>
                  <a:pt x="19199" y="11645"/>
                </a:lnTo>
                <a:lnTo>
                  <a:pt x="19288" y="11693"/>
                </a:lnTo>
                <a:lnTo>
                  <a:pt x="19460" y="11785"/>
                </a:lnTo>
                <a:cubicBezTo>
                  <a:pt x="19516" y="11818"/>
                  <a:pt x="19572" y="11849"/>
                  <a:pt x="19627" y="11883"/>
                </a:cubicBezTo>
                <a:cubicBezTo>
                  <a:pt x="19682" y="11917"/>
                  <a:pt x="19741" y="11948"/>
                  <a:pt x="19794" y="11983"/>
                </a:cubicBezTo>
                <a:lnTo>
                  <a:pt x="19951" y="12089"/>
                </a:lnTo>
                <a:cubicBezTo>
                  <a:pt x="19965" y="12098"/>
                  <a:pt x="19978" y="12107"/>
                  <a:pt x="19992" y="12116"/>
                </a:cubicBezTo>
                <a:cubicBezTo>
                  <a:pt x="20005" y="12125"/>
                  <a:pt x="20018" y="12134"/>
                  <a:pt x="20031" y="12143"/>
                </a:cubicBezTo>
                <a:lnTo>
                  <a:pt x="20105" y="12199"/>
                </a:lnTo>
                <a:lnTo>
                  <a:pt x="20254" y="12312"/>
                </a:lnTo>
                <a:cubicBezTo>
                  <a:pt x="20278" y="12332"/>
                  <a:pt x="20301" y="12352"/>
                  <a:pt x="20324" y="12372"/>
                </a:cubicBezTo>
                <a:cubicBezTo>
                  <a:pt x="20347" y="12392"/>
                  <a:pt x="20370" y="12413"/>
                  <a:pt x="20393" y="12432"/>
                </a:cubicBezTo>
                <a:lnTo>
                  <a:pt x="20462" y="12492"/>
                </a:lnTo>
                <a:cubicBezTo>
                  <a:pt x="20475" y="12501"/>
                  <a:pt x="20485" y="12512"/>
                  <a:pt x="20495" y="12522"/>
                </a:cubicBezTo>
                <a:cubicBezTo>
                  <a:pt x="20506" y="12533"/>
                  <a:pt x="20515" y="12543"/>
                  <a:pt x="20526" y="12554"/>
                </a:cubicBezTo>
                <a:lnTo>
                  <a:pt x="20654" y="12679"/>
                </a:lnTo>
                <a:cubicBezTo>
                  <a:pt x="20674" y="12701"/>
                  <a:pt x="20694" y="12722"/>
                  <a:pt x="20713" y="12744"/>
                </a:cubicBezTo>
                <a:cubicBezTo>
                  <a:pt x="20733" y="12766"/>
                  <a:pt x="20753" y="12788"/>
                  <a:pt x="20772" y="12810"/>
                </a:cubicBezTo>
                <a:lnTo>
                  <a:pt x="20829" y="12875"/>
                </a:lnTo>
                <a:cubicBezTo>
                  <a:pt x="20838" y="12886"/>
                  <a:pt x="20846" y="12897"/>
                  <a:pt x="20855" y="12909"/>
                </a:cubicBezTo>
                <a:cubicBezTo>
                  <a:pt x="20863" y="12920"/>
                  <a:pt x="20872" y="12932"/>
                  <a:pt x="20880" y="12943"/>
                </a:cubicBezTo>
                <a:cubicBezTo>
                  <a:pt x="20897" y="12966"/>
                  <a:pt x="20914" y="12988"/>
                  <a:pt x="20931" y="13011"/>
                </a:cubicBezTo>
                <a:cubicBezTo>
                  <a:pt x="20948" y="13034"/>
                  <a:pt x="20965" y="13056"/>
                  <a:pt x="20982" y="13079"/>
                </a:cubicBezTo>
                <a:lnTo>
                  <a:pt x="21070" y="13223"/>
                </a:lnTo>
                <a:cubicBezTo>
                  <a:pt x="21098" y="13271"/>
                  <a:pt x="21125" y="13319"/>
                  <a:pt x="21150" y="13368"/>
                </a:cubicBezTo>
                <a:cubicBezTo>
                  <a:pt x="21175" y="13417"/>
                  <a:pt x="21199" y="13466"/>
                  <a:pt x="21221" y="13516"/>
                </a:cubicBezTo>
                <a:cubicBezTo>
                  <a:pt x="21241" y="13566"/>
                  <a:pt x="21265" y="13615"/>
                  <a:pt x="21281" y="13665"/>
                </a:cubicBezTo>
                <a:cubicBezTo>
                  <a:pt x="21298" y="13716"/>
                  <a:pt x="21313" y="13765"/>
                  <a:pt x="21329" y="13816"/>
                </a:cubicBezTo>
                <a:cubicBezTo>
                  <a:pt x="21333" y="13829"/>
                  <a:pt x="21336" y="13842"/>
                  <a:pt x="21340" y="13855"/>
                </a:cubicBezTo>
                <a:cubicBezTo>
                  <a:pt x="21343" y="13868"/>
                  <a:pt x="21346" y="13881"/>
                  <a:pt x="21349" y="13894"/>
                </a:cubicBezTo>
                <a:lnTo>
                  <a:pt x="21367" y="13969"/>
                </a:lnTo>
                <a:lnTo>
                  <a:pt x="21381" y="14047"/>
                </a:lnTo>
                <a:lnTo>
                  <a:pt x="21388" y="14085"/>
                </a:lnTo>
                <a:lnTo>
                  <a:pt x="21395" y="14122"/>
                </a:lnTo>
                <a:lnTo>
                  <a:pt x="21411" y="14278"/>
                </a:lnTo>
                <a:cubicBezTo>
                  <a:pt x="21414" y="14304"/>
                  <a:pt x="21415" y="14330"/>
                  <a:pt x="21416" y="14355"/>
                </a:cubicBezTo>
                <a:cubicBezTo>
                  <a:pt x="21416" y="14381"/>
                  <a:pt x="21416" y="14407"/>
                  <a:pt x="21417" y="14432"/>
                </a:cubicBezTo>
                <a:lnTo>
                  <a:pt x="21421" y="14509"/>
                </a:lnTo>
                <a:lnTo>
                  <a:pt x="21417" y="14586"/>
                </a:lnTo>
                <a:cubicBezTo>
                  <a:pt x="21416" y="14611"/>
                  <a:pt x="21415" y="14637"/>
                  <a:pt x="21414" y="14662"/>
                </a:cubicBezTo>
                <a:cubicBezTo>
                  <a:pt x="21412" y="14688"/>
                  <a:pt x="21411" y="14713"/>
                  <a:pt x="21409" y="14739"/>
                </a:cubicBezTo>
                <a:cubicBezTo>
                  <a:pt x="21402" y="14789"/>
                  <a:pt x="21397" y="14840"/>
                  <a:pt x="21390" y="14890"/>
                </a:cubicBezTo>
                <a:cubicBezTo>
                  <a:pt x="21383" y="14940"/>
                  <a:pt x="21375" y="14990"/>
                  <a:pt x="21363" y="15040"/>
                </a:cubicBezTo>
                <a:cubicBezTo>
                  <a:pt x="21353" y="15090"/>
                  <a:pt x="21348" y="15141"/>
                  <a:pt x="21334" y="15190"/>
                </a:cubicBezTo>
                <a:cubicBezTo>
                  <a:pt x="21320" y="15240"/>
                  <a:pt x="21304" y="15288"/>
                  <a:pt x="21293" y="15338"/>
                </a:cubicBezTo>
                <a:cubicBezTo>
                  <a:pt x="21281" y="15388"/>
                  <a:pt x="21265" y="15437"/>
                  <a:pt x="21249" y="15485"/>
                </a:cubicBezTo>
                <a:cubicBezTo>
                  <a:pt x="21232" y="15533"/>
                  <a:pt x="21220" y="15582"/>
                  <a:pt x="21201" y="15629"/>
                </a:cubicBezTo>
                <a:cubicBezTo>
                  <a:pt x="21183" y="15675"/>
                  <a:pt x="21164" y="15724"/>
                  <a:pt x="21145" y="15771"/>
                </a:cubicBezTo>
                <a:lnTo>
                  <a:pt x="21118" y="15842"/>
                </a:lnTo>
                <a:lnTo>
                  <a:pt x="21088" y="15911"/>
                </a:lnTo>
                <a:cubicBezTo>
                  <a:pt x="21066" y="15958"/>
                  <a:pt x="21047" y="16005"/>
                  <a:pt x="21026" y="16051"/>
                </a:cubicBezTo>
                <a:cubicBezTo>
                  <a:pt x="21004" y="16097"/>
                  <a:pt x="20979" y="16142"/>
                  <a:pt x="20957" y="16187"/>
                </a:cubicBezTo>
                <a:cubicBezTo>
                  <a:pt x="20913" y="16278"/>
                  <a:pt x="20864" y="16369"/>
                  <a:pt x="20815" y="16458"/>
                </a:cubicBezTo>
                <a:cubicBezTo>
                  <a:pt x="20620" y="16805"/>
                  <a:pt x="20396" y="17140"/>
                  <a:pt x="20151" y="17465"/>
                </a:cubicBezTo>
                <a:cubicBezTo>
                  <a:pt x="19911" y="17784"/>
                  <a:pt x="19659" y="18088"/>
                  <a:pt x="19402" y="18377"/>
                </a:cubicBezTo>
                <a:cubicBezTo>
                  <a:pt x="18889" y="18956"/>
                  <a:pt x="18363" y="19482"/>
                  <a:pt x="17854" y="19967"/>
                </a:cubicBezTo>
                <a:cubicBezTo>
                  <a:pt x="17345" y="20452"/>
                  <a:pt x="16854" y="20896"/>
                  <a:pt x="16396" y="21304"/>
                </a:cubicBezTo>
                <a:lnTo>
                  <a:pt x="16063" y="21600"/>
                </a:lnTo>
                <a:lnTo>
                  <a:pt x="16311" y="21600"/>
                </a:lnTo>
                <a:lnTo>
                  <a:pt x="16530" y="21403"/>
                </a:lnTo>
                <a:cubicBezTo>
                  <a:pt x="16987" y="20993"/>
                  <a:pt x="17479" y="20546"/>
                  <a:pt x="17988" y="20058"/>
                </a:cubicBezTo>
                <a:cubicBezTo>
                  <a:pt x="18497" y="19570"/>
                  <a:pt x="19024" y="19040"/>
                  <a:pt x="19542" y="18455"/>
                </a:cubicBezTo>
                <a:cubicBezTo>
                  <a:pt x="19800" y="18163"/>
                  <a:pt x="20051" y="17856"/>
                  <a:pt x="20294" y="17534"/>
                </a:cubicBezTo>
                <a:cubicBezTo>
                  <a:pt x="20542" y="17203"/>
                  <a:pt x="20768" y="16862"/>
                  <a:pt x="20965" y="16510"/>
                </a:cubicBezTo>
                <a:cubicBezTo>
                  <a:pt x="21015" y="16420"/>
                  <a:pt x="21063" y="16329"/>
                  <a:pt x="21108" y="16236"/>
                </a:cubicBezTo>
                <a:cubicBezTo>
                  <a:pt x="21130" y="16189"/>
                  <a:pt x="21155" y="16143"/>
                  <a:pt x="21178" y="16097"/>
                </a:cubicBezTo>
                <a:cubicBezTo>
                  <a:pt x="21201" y="16051"/>
                  <a:pt x="21219" y="16002"/>
                  <a:pt x="21241" y="15955"/>
                </a:cubicBezTo>
                <a:lnTo>
                  <a:pt x="21272" y="15883"/>
                </a:lnTo>
                <a:lnTo>
                  <a:pt x="21299" y="15809"/>
                </a:lnTo>
                <a:lnTo>
                  <a:pt x="21357" y="15663"/>
                </a:lnTo>
                <a:cubicBezTo>
                  <a:pt x="21375" y="15614"/>
                  <a:pt x="21390" y="15565"/>
                  <a:pt x="21406" y="15515"/>
                </a:cubicBezTo>
                <a:cubicBezTo>
                  <a:pt x="21422" y="15465"/>
                  <a:pt x="21438" y="15416"/>
                  <a:pt x="21450" y="15365"/>
                </a:cubicBezTo>
                <a:lnTo>
                  <a:pt x="21490" y="15213"/>
                </a:lnTo>
                <a:cubicBezTo>
                  <a:pt x="21496" y="15187"/>
                  <a:pt x="21501" y="15161"/>
                  <a:pt x="21507" y="15136"/>
                </a:cubicBezTo>
                <a:cubicBezTo>
                  <a:pt x="21512" y="15110"/>
                  <a:pt x="21517" y="15084"/>
                  <a:pt x="21522" y="15058"/>
                </a:cubicBezTo>
                <a:cubicBezTo>
                  <a:pt x="21534" y="15007"/>
                  <a:pt x="21542" y="14955"/>
                  <a:pt x="21548" y="14903"/>
                </a:cubicBezTo>
                <a:cubicBezTo>
                  <a:pt x="21554" y="14850"/>
                  <a:pt x="21560" y="14798"/>
                  <a:pt x="21567" y="14745"/>
                </a:cubicBezTo>
                <a:cubicBezTo>
                  <a:pt x="21568" y="14719"/>
                  <a:pt x="21570" y="14693"/>
                  <a:pt x="21571" y="14666"/>
                </a:cubicBezTo>
                <a:cubicBezTo>
                  <a:pt x="21573" y="14640"/>
                  <a:pt x="21574" y="14613"/>
                  <a:pt x="21575" y="14587"/>
                </a:cubicBezTo>
                <a:lnTo>
                  <a:pt x="21578" y="14508"/>
                </a:lnTo>
                <a:lnTo>
                  <a:pt x="21575" y="14427"/>
                </a:lnTo>
                <a:cubicBezTo>
                  <a:pt x="21574" y="14400"/>
                  <a:pt x="21574" y="14373"/>
                  <a:pt x="21573" y="14347"/>
                </a:cubicBezTo>
                <a:cubicBezTo>
                  <a:pt x="21573" y="14320"/>
                  <a:pt x="21572" y="14293"/>
                  <a:pt x="21570" y="14266"/>
                </a:cubicBezTo>
                <a:lnTo>
                  <a:pt x="21549" y="14106"/>
                </a:lnTo>
                <a:lnTo>
                  <a:pt x="21545" y="14065"/>
                </a:lnTo>
                <a:lnTo>
                  <a:pt x="21535" y="14026"/>
                </a:lnTo>
                <a:lnTo>
                  <a:pt x="21519" y="13945"/>
                </a:lnTo>
                <a:lnTo>
                  <a:pt x="21501" y="13865"/>
                </a:lnTo>
                <a:cubicBezTo>
                  <a:pt x="21498" y="13851"/>
                  <a:pt x="21494" y="13838"/>
                  <a:pt x="21490" y="13825"/>
                </a:cubicBezTo>
                <a:cubicBezTo>
                  <a:pt x="21487" y="13812"/>
                  <a:pt x="21482" y="13799"/>
                  <a:pt x="21478" y="13786"/>
                </a:cubicBezTo>
                <a:cubicBezTo>
                  <a:pt x="21470" y="13759"/>
                  <a:pt x="21463" y="13733"/>
                  <a:pt x="21455" y="13706"/>
                </a:cubicBezTo>
                <a:cubicBezTo>
                  <a:pt x="21447" y="13680"/>
                  <a:pt x="21439" y="13653"/>
                  <a:pt x="21431" y="13627"/>
                </a:cubicBezTo>
                <a:lnTo>
                  <a:pt x="21368" y="13471"/>
                </a:lnTo>
                <a:cubicBezTo>
                  <a:pt x="21349" y="13418"/>
                  <a:pt x="21318" y="13369"/>
                  <a:pt x="21293" y="13318"/>
                </a:cubicBezTo>
                <a:cubicBezTo>
                  <a:pt x="21268" y="13267"/>
                  <a:pt x="21240" y="13216"/>
                  <a:pt x="21209" y="13166"/>
                </a:cubicBezTo>
                <a:lnTo>
                  <a:pt x="21118" y="13017"/>
                </a:lnTo>
                <a:cubicBezTo>
                  <a:pt x="21100" y="12993"/>
                  <a:pt x="21082" y="12969"/>
                  <a:pt x="21065" y="12946"/>
                </a:cubicBezTo>
                <a:cubicBezTo>
                  <a:pt x="21047" y="12922"/>
                  <a:pt x="21029" y="12898"/>
                  <a:pt x="21011" y="12875"/>
                </a:cubicBezTo>
                <a:cubicBezTo>
                  <a:pt x="21002" y="12863"/>
                  <a:pt x="20993" y="12851"/>
                  <a:pt x="20984" y="12839"/>
                </a:cubicBezTo>
                <a:cubicBezTo>
                  <a:pt x="20975" y="12827"/>
                  <a:pt x="20966" y="12815"/>
                  <a:pt x="20957" y="12803"/>
                </a:cubicBezTo>
                <a:lnTo>
                  <a:pt x="20898" y="12736"/>
                </a:lnTo>
                <a:cubicBezTo>
                  <a:pt x="20878" y="12713"/>
                  <a:pt x="20859" y="12690"/>
                  <a:pt x="20838" y="12667"/>
                </a:cubicBezTo>
                <a:cubicBezTo>
                  <a:pt x="20818" y="12644"/>
                  <a:pt x="20798" y="12621"/>
                  <a:pt x="20777" y="12599"/>
                </a:cubicBezTo>
                <a:lnTo>
                  <a:pt x="20646" y="12472"/>
                </a:lnTo>
                <a:cubicBezTo>
                  <a:pt x="20634" y="12461"/>
                  <a:pt x="20624" y="12449"/>
                  <a:pt x="20612" y="12438"/>
                </a:cubicBezTo>
                <a:cubicBezTo>
                  <a:pt x="20601" y="12427"/>
                  <a:pt x="20589" y="12416"/>
                  <a:pt x="20577" y="12406"/>
                </a:cubicBezTo>
                <a:lnTo>
                  <a:pt x="20507" y="12346"/>
                </a:lnTo>
                <a:cubicBezTo>
                  <a:pt x="20458" y="12306"/>
                  <a:pt x="20412" y="12261"/>
                  <a:pt x="20361" y="12222"/>
                </a:cubicBezTo>
                <a:cubicBezTo>
                  <a:pt x="20310" y="12184"/>
                  <a:pt x="20259" y="12146"/>
                  <a:pt x="20208" y="12108"/>
                </a:cubicBezTo>
                <a:lnTo>
                  <a:pt x="20130" y="12051"/>
                </a:lnTo>
                <a:cubicBezTo>
                  <a:pt x="20117" y="12041"/>
                  <a:pt x="20104" y="12032"/>
                  <a:pt x="20091" y="12023"/>
                </a:cubicBezTo>
                <a:cubicBezTo>
                  <a:pt x="20078" y="12013"/>
                  <a:pt x="20065" y="12004"/>
                  <a:pt x="20051" y="11995"/>
                </a:cubicBezTo>
                <a:lnTo>
                  <a:pt x="19889" y="11887"/>
                </a:lnTo>
                <a:cubicBezTo>
                  <a:pt x="19835" y="11850"/>
                  <a:pt x="19777" y="11819"/>
                  <a:pt x="19720" y="11785"/>
                </a:cubicBezTo>
                <a:cubicBezTo>
                  <a:pt x="19663" y="11752"/>
                  <a:pt x="19604" y="11716"/>
                  <a:pt x="19546" y="11684"/>
                </a:cubicBezTo>
                <a:lnTo>
                  <a:pt x="19370" y="11589"/>
                </a:lnTo>
                <a:lnTo>
                  <a:pt x="19281" y="11542"/>
                </a:lnTo>
                <a:lnTo>
                  <a:pt x="19237" y="11519"/>
                </a:lnTo>
                <a:lnTo>
                  <a:pt x="19189" y="11496"/>
                </a:lnTo>
                <a:lnTo>
                  <a:pt x="19004" y="11409"/>
                </a:lnTo>
                <a:lnTo>
                  <a:pt x="18912" y="11367"/>
                </a:lnTo>
                <a:lnTo>
                  <a:pt x="18890" y="11354"/>
                </a:lnTo>
                <a:lnTo>
                  <a:pt x="18865" y="11343"/>
                </a:lnTo>
                <a:lnTo>
                  <a:pt x="18819" y="11325"/>
                </a:lnTo>
                <a:lnTo>
                  <a:pt x="18724" y="11284"/>
                </a:lnTo>
                <a:lnTo>
                  <a:pt x="18627" y="11245"/>
                </a:lnTo>
                <a:cubicBezTo>
                  <a:pt x="18595" y="11232"/>
                  <a:pt x="18562" y="11220"/>
                  <a:pt x="18529" y="11207"/>
                </a:cubicBezTo>
                <a:cubicBezTo>
                  <a:pt x="18496" y="11195"/>
                  <a:pt x="18463" y="11183"/>
                  <a:pt x="18429" y="11171"/>
                </a:cubicBezTo>
                <a:cubicBezTo>
                  <a:pt x="17893" y="10985"/>
                  <a:pt x="17332" y="10846"/>
                  <a:pt x="16760" y="10754"/>
                </a:cubicBezTo>
                <a:cubicBezTo>
                  <a:pt x="16178" y="10661"/>
                  <a:pt x="15592" y="10593"/>
                  <a:pt x="15002" y="10546"/>
                </a:cubicBezTo>
                <a:cubicBezTo>
                  <a:pt x="14406" y="10498"/>
                  <a:pt x="13803" y="10462"/>
                  <a:pt x="13196" y="10432"/>
                </a:cubicBezTo>
                <a:cubicBezTo>
                  <a:pt x="11982" y="10373"/>
                  <a:pt x="10746" y="10339"/>
                  <a:pt x="9500" y="10268"/>
                </a:cubicBezTo>
                <a:cubicBezTo>
                  <a:pt x="8877" y="10233"/>
                  <a:pt x="8253" y="10187"/>
                  <a:pt x="7626" y="10125"/>
                </a:cubicBezTo>
                <a:cubicBezTo>
                  <a:pt x="7000" y="10062"/>
                  <a:pt x="6371" y="9988"/>
                  <a:pt x="5745" y="9896"/>
                </a:cubicBezTo>
                <a:cubicBezTo>
                  <a:pt x="5119" y="9804"/>
                  <a:pt x="4495" y="9694"/>
                  <a:pt x="3879" y="9553"/>
                </a:cubicBezTo>
                <a:cubicBezTo>
                  <a:pt x="3572" y="9482"/>
                  <a:pt x="3267" y="9405"/>
                  <a:pt x="2967" y="9315"/>
                </a:cubicBezTo>
                <a:cubicBezTo>
                  <a:pt x="2666" y="9226"/>
                  <a:pt x="2371" y="9124"/>
                  <a:pt x="2084" y="9009"/>
                </a:cubicBezTo>
                <a:cubicBezTo>
                  <a:pt x="1797" y="8894"/>
                  <a:pt x="1524" y="8759"/>
                  <a:pt x="1266" y="8606"/>
                </a:cubicBezTo>
                <a:cubicBezTo>
                  <a:pt x="1008" y="8454"/>
                  <a:pt x="777" y="8274"/>
                  <a:pt x="581" y="8070"/>
                </a:cubicBezTo>
                <a:lnTo>
                  <a:pt x="511" y="7994"/>
                </a:lnTo>
                <a:cubicBezTo>
                  <a:pt x="499" y="7981"/>
                  <a:pt x="488" y="7968"/>
                  <a:pt x="477" y="7954"/>
                </a:cubicBezTo>
                <a:cubicBezTo>
                  <a:pt x="466" y="7941"/>
                  <a:pt x="455" y="7927"/>
                  <a:pt x="445" y="7913"/>
                </a:cubicBezTo>
                <a:lnTo>
                  <a:pt x="385" y="7830"/>
                </a:lnTo>
                <a:cubicBezTo>
                  <a:pt x="380" y="7823"/>
                  <a:pt x="375" y="7817"/>
                  <a:pt x="371" y="7810"/>
                </a:cubicBezTo>
                <a:cubicBezTo>
                  <a:pt x="366" y="7803"/>
                  <a:pt x="361" y="7796"/>
                  <a:pt x="357" y="7789"/>
                </a:cubicBezTo>
                <a:lnTo>
                  <a:pt x="331" y="7745"/>
                </a:lnTo>
                <a:lnTo>
                  <a:pt x="280" y="7658"/>
                </a:lnTo>
                <a:cubicBezTo>
                  <a:pt x="275" y="7651"/>
                  <a:pt x="271" y="7644"/>
                  <a:pt x="267" y="7636"/>
                </a:cubicBezTo>
                <a:cubicBezTo>
                  <a:pt x="264" y="7629"/>
                  <a:pt x="260" y="7621"/>
                  <a:pt x="257" y="7613"/>
                </a:cubicBezTo>
                <a:lnTo>
                  <a:pt x="236" y="7569"/>
                </a:lnTo>
                <a:lnTo>
                  <a:pt x="196" y="7479"/>
                </a:lnTo>
                <a:cubicBezTo>
                  <a:pt x="191" y="7463"/>
                  <a:pt x="185" y="7448"/>
                  <a:pt x="180" y="7433"/>
                </a:cubicBezTo>
                <a:cubicBezTo>
                  <a:pt x="175" y="7417"/>
                  <a:pt x="170" y="7401"/>
                  <a:pt x="165" y="7386"/>
                </a:cubicBezTo>
                <a:cubicBezTo>
                  <a:pt x="124" y="7263"/>
                  <a:pt x="102" y="7136"/>
                  <a:pt x="99" y="7009"/>
                </a:cubicBezTo>
                <a:cubicBezTo>
                  <a:pt x="95" y="6882"/>
                  <a:pt x="111" y="6755"/>
                  <a:pt x="146" y="6630"/>
                </a:cubicBezTo>
                <a:cubicBezTo>
                  <a:pt x="154" y="6601"/>
                  <a:pt x="168" y="6569"/>
                  <a:pt x="178" y="6537"/>
                </a:cubicBezTo>
                <a:cubicBezTo>
                  <a:pt x="189" y="6506"/>
                  <a:pt x="197" y="6474"/>
                  <a:pt x="211" y="6445"/>
                </a:cubicBezTo>
                <a:lnTo>
                  <a:pt x="252" y="6355"/>
                </a:lnTo>
                <a:cubicBezTo>
                  <a:pt x="259" y="6340"/>
                  <a:pt x="267" y="6326"/>
                  <a:pt x="274" y="6311"/>
                </a:cubicBezTo>
                <a:cubicBezTo>
                  <a:pt x="282" y="6296"/>
                  <a:pt x="290" y="6281"/>
                  <a:pt x="298" y="6267"/>
                </a:cubicBezTo>
                <a:cubicBezTo>
                  <a:pt x="312" y="6237"/>
                  <a:pt x="329" y="6208"/>
                  <a:pt x="346" y="6179"/>
                </a:cubicBezTo>
                <a:cubicBezTo>
                  <a:pt x="364" y="6150"/>
                  <a:pt x="382" y="6121"/>
                  <a:pt x="399" y="6093"/>
                </a:cubicBezTo>
                <a:cubicBezTo>
                  <a:pt x="409" y="6078"/>
                  <a:pt x="420" y="6064"/>
                  <a:pt x="430" y="6050"/>
                </a:cubicBezTo>
                <a:cubicBezTo>
                  <a:pt x="440" y="6036"/>
                  <a:pt x="450" y="6022"/>
                  <a:pt x="460" y="6008"/>
                </a:cubicBezTo>
                <a:lnTo>
                  <a:pt x="490" y="5967"/>
                </a:lnTo>
                <a:cubicBezTo>
                  <a:pt x="495" y="5960"/>
                  <a:pt x="500" y="5953"/>
                  <a:pt x="506" y="5947"/>
                </a:cubicBezTo>
                <a:cubicBezTo>
                  <a:pt x="511" y="5940"/>
                  <a:pt x="517" y="5933"/>
                  <a:pt x="522" y="5926"/>
                </a:cubicBezTo>
                <a:lnTo>
                  <a:pt x="588" y="5844"/>
                </a:lnTo>
                <a:lnTo>
                  <a:pt x="658" y="5766"/>
                </a:lnTo>
                <a:lnTo>
                  <a:pt x="693" y="5727"/>
                </a:lnTo>
                <a:lnTo>
                  <a:pt x="730" y="5689"/>
                </a:lnTo>
                <a:lnTo>
                  <a:pt x="806" y="5615"/>
                </a:lnTo>
                <a:cubicBezTo>
                  <a:pt x="911" y="5517"/>
                  <a:pt x="1023" y="5425"/>
                  <a:pt x="1140" y="5336"/>
                </a:cubicBezTo>
                <a:cubicBezTo>
                  <a:pt x="1198" y="5292"/>
                  <a:pt x="1256" y="5247"/>
                  <a:pt x="1319" y="5207"/>
                </a:cubicBezTo>
                <a:cubicBezTo>
                  <a:pt x="1381" y="5166"/>
                  <a:pt x="1443" y="5124"/>
                  <a:pt x="1507" y="5085"/>
                </a:cubicBezTo>
                <a:cubicBezTo>
                  <a:pt x="1570" y="5046"/>
                  <a:pt x="1634" y="5007"/>
                  <a:pt x="1700" y="4970"/>
                </a:cubicBezTo>
                <a:cubicBezTo>
                  <a:pt x="1764" y="4932"/>
                  <a:pt x="1831" y="4896"/>
                  <a:pt x="1897" y="4861"/>
                </a:cubicBezTo>
                <a:lnTo>
                  <a:pt x="2103" y="4756"/>
                </a:lnTo>
                <a:lnTo>
                  <a:pt x="2310" y="4659"/>
                </a:lnTo>
                <a:cubicBezTo>
                  <a:pt x="2450" y="4596"/>
                  <a:pt x="2593" y="4536"/>
                  <a:pt x="2737" y="4481"/>
                </a:cubicBezTo>
                <a:cubicBezTo>
                  <a:pt x="3317" y="4257"/>
                  <a:pt x="3916" y="4071"/>
                  <a:pt x="4531" y="3923"/>
                </a:cubicBezTo>
                <a:cubicBezTo>
                  <a:pt x="5145" y="3776"/>
                  <a:pt x="5765" y="3648"/>
                  <a:pt x="6386" y="3534"/>
                </a:cubicBezTo>
                <a:cubicBezTo>
                  <a:pt x="7007" y="3420"/>
                  <a:pt x="7632" y="3313"/>
                  <a:pt x="8226" y="3126"/>
                </a:cubicBezTo>
                <a:cubicBezTo>
                  <a:pt x="8522" y="3033"/>
                  <a:pt x="8808" y="2916"/>
                  <a:pt x="9073" y="2773"/>
                </a:cubicBezTo>
                <a:lnTo>
                  <a:pt x="9173" y="2717"/>
                </a:lnTo>
                <a:cubicBezTo>
                  <a:pt x="9206" y="2699"/>
                  <a:pt x="9237" y="2680"/>
                  <a:pt x="9268" y="2660"/>
                </a:cubicBezTo>
                <a:cubicBezTo>
                  <a:pt x="9329" y="2619"/>
                  <a:pt x="9393" y="2580"/>
                  <a:pt x="9451" y="2537"/>
                </a:cubicBezTo>
                <a:cubicBezTo>
                  <a:pt x="9572" y="2451"/>
                  <a:pt x="9671" y="2348"/>
                  <a:pt x="9744" y="2232"/>
                </a:cubicBezTo>
                <a:cubicBezTo>
                  <a:pt x="9857" y="2056"/>
                  <a:pt x="9878" y="1849"/>
                  <a:pt x="9802" y="1660"/>
                </a:cubicBezTo>
                <a:lnTo>
                  <a:pt x="9792" y="1638"/>
                </a:lnTo>
                <a:cubicBezTo>
                  <a:pt x="9790" y="1634"/>
                  <a:pt x="9788" y="1630"/>
                  <a:pt x="9786" y="1626"/>
                </a:cubicBezTo>
                <a:cubicBezTo>
                  <a:pt x="9784" y="1621"/>
                  <a:pt x="9782" y="1617"/>
                  <a:pt x="9780" y="1614"/>
                </a:cubicBezTo>
                <a:lnTo>
                  <a:pt x="9758" y="1571"/>
                </a:lnTo>
                <a:lnTo>
                  <a:pt x="9735" y="1528"/>
                </a:lnTo>
                <a:cubicBezTo>
                  <a:pt x="9730" y="1521"/>
                  <a:pt x="9726" y="1514"/>
                  <a:pt x="9722" y="1507"/>
                </a:cubicBezTo>
                <a:cubicBezTo>
                  <a:pt x="9717" y="1499"/>
                  <a:pt x="9713" y="1492"/>
                  <a:pt x="9708" y="1485"/>
                </a:cubicBezTo>
                <a:cubicBezTo>
                  <a:pt x="9566" y="1253"/>
                  <a:pt x="9338" y="1068"/>
                  <a:pt x="9081" y="925"/>
                </a:cubicBezTo>
                <a:cubicBezTo>
                  <a:pt x="8953" y="854"/>
                  <a:pt x="8816" y="792"/>
                  <a:pt x="8675" y="739"/>
                </a:cubicBezTo>
                <a:cubicBezTo>
                  <a:pt x="8534" y="686"/>
                  <a:pt x="8391" y="639"/>
                  <a:pt x="8244" y="600"/>
                </a:cubicBezTo>
                <a:cubicBezTo>
                  <a:pt x="7952" y="523"/>
                  <a:pt x="7653" y="466"/>
                  <a:pt x="7351" y="423"/>
                </a:cubicBezTo>
                <a:cubicBezTo>
                  <a:pt x="6750" y="338"/>
                  <a:pt x="6148" y="308"/>
                  <a:pt x="5554" y="268"/>
                </a:cubicBezTo>
                <a:cubicBezTo>
                  <a:pt x="4959" y="228"/>
                  <a:pt x="4367" y="199"/>
                  <a:pt x="3783" y="178"/>
                </a:cubicBezTo>
                <a:lnTo>
                  <a:pt x="361" y="0"/>
                </a:lnTo>
                <a:lnTo>
                  <a:pt x="3779" y="221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Shape"/>
          <p:cNvSpPr/>
          <p:nvPr/>
        </p:nvSpPr>
        <p:spPr>
          <a:xfrm>
            <a:off x="3550191" y="0"/>
            <a:ext cx="6662690" cy="6661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4" h="21600" extrusionOk="0">
                <a:moveTo>
                  <a:pt x="3427" y="0"/>
                </a:moveTo>
                <a:lnTo>
                  <a:pt x="3438" y="3"/>
                </a:lnTo>
                <a:cubicBezTo>
                  <a:pt x="3582" y="40"/>
                  <a:pt x="3724" y="79"/>
                  <a:pt x="3867" y="118"/>
                </a:cubicBezTo>
                <a:cubicBezTo>
                  <a:pt x="4153" y="196"/>
                  <a:pt x="4436" y="282"/>
                  <a:pt x="4713" y="387"/>
                </a:cubicBezTo>
                <a:cubicBezTo>
                  <a:pt x="4991" y="488"/>
                  <a:pt x="5257" y="618"/>
                  <a:pt x="5510" y="773"/>
                </a:cubicBezTo>
                <a:cubicBezTo>
                  <a:pt x="5762" y="928"/>
                  <a:pt x="5985" y="1126"/>
                  <a:pt x="6165" y="1363"/>
                </a:cubicBezTo>
                <a:cubicBezTo>
                  <a:pt x="6252" y="1482"/>
                  <a:pt x="6324" y="1612"/>
                  <a:pt x="6382" y="1748"/>
                </a:cubicBezTo>
                <a:cubicBezTo>
                  <a:pt x="6440" y="1885"/>
                  <a:pt x="6482" y="2026"/>
                  <a:pt x="6508" y="2173"/>
                </a:cubicBezTo>
                <a:lnTo>
                  <a:pt x="6508" y="2174"/>
                </a:lnTo>
                <a:cubicBezTo>
                  <a:pt x="6508" y="2350"/>
                  <a:pt x="6477" y="2525"/>
                  <a:pt x="6415" y="2690"/>
                </a:cubicBezTo>
                <a:cubicBezTo>
                  <a:pt x="6408" y="2710"/>
                  <a:pt x="6399" y="2731"/>
                  <a:pt x="6391" y="2750"/>
                </a:cubicBezTo>
                <a:lnTo>
                  <a:pt x="6366" y="2814"/>
                </a:lnTo>
                <a:cubicBezTo>
                  <a:pt x="6357" y="2835"/>
                  <a:pt x="6346" y="2853"/>
                  <a:pt x="6337" y="2873"/>
                </a:cubicBezTo>
                <a:cubicBezTo>
                  <a:pt x="6327" y="2893"/>
                  <a:pt x="6317" y="2913"/>
                  <a:pt x="6306" y="2932"/>
                </a:cubicBezTo>
                <a:cubicBezTo>
                  <a:pt x="6262" y="3009"/>
                  <a:pt x="6213" y="3083"/>
                  <a:pt x="6157" y="3151"/>
                </a:cubicBezTo>
                <a:cubicBezTo>
                  <a:pt x="6044" y="3288"/>
                  <a:pt x="5914" y="3407"/>
                  <a:pt x="5771" y="3511"/>
                </a:cubicBezTo>
                <a:cubicBezTo>
                  <a:pt x="5628" y="3616"/>
                  <a:pt x="5478" y="3711"/>
                  <a:pt x="5320" y="3790"/>
                </a:cubicBezTo>
                <a:cubicBezTo>
                  <a:pt x="5003" y="3950"/>
                  <a:pt x="4673" y="4078"/>
                  <a:pt x="4334" y="4180"/>
                </a:cubicBezTo>
                <a:cubicBezTo>
                  <a:pt x="4164" y="4231"/>
                  <a:pt x="3991" y="4281"/>
                  <a:pt x="3819" y="4324"/>
                </a:cubicBezTo>
                <a:cubicBezTo>
                  <a:pt x="3648" y="4367"/>
                  <a:pt x="3474" y="4409"/>
                  <a:pt x="3301" y="4451"/>
                </a:cubicBezTo>
                <a:cubicBezTo>
                  <a:pt x="2955" y="4535"/>
                  <a:pt x="2610" y="4623"/>
                  <a:pt x="2266" y="4721"/>
                </a:cubicBezTo>
                <a:cubicBezTo>
                  <a:pt x="1922" y="4819"/>
                  <a:pt x="1582" y="4936"/>
                  <a:pt x="1251" y="5072"/>
                </a:cubicBezTo>
                <a:cubicBezTo>
                  <a:pt x="1084" y="5141"/>
                  <a:pt x="922" y="5222"/>
                  <a:pt x="766" y="5312"/>
                </a:cubicBezTo>
                <a:cubicBezTo>
                  <a:pt x="687" y="5358"/>
                  <a:pt x="611" y="5408"/>
                  <a:pt x="538" y="5462"/>
                </a:cubicBezTo>
                <a:cubicBezTo>
                  <a:pt x="464" y="5516"/>
                  <a:pt x="394" y="5575"/>
                  <a:pt x="330" y="5641"/>
                </a:cubicBezTo>
                <a:cubicBezTo>
                  <a:pt x="264" y="5708"/>
                  <a:pt x="207" y="5784"/>
                  <a:pt x="159" y="5865"/>
                </a:cubicBezTo>
                <a:lnTo>
                  <a:pt x="126" y="5924"/>
                </a:lnTo>
                <a:cubicBezTo>
                  <a:pt x="120" y="5934"/>
                  <a:pt x="114" y="5945"/>
                  <a:pt x="109" y="5956"/>
                </a:cubicBezTo>
                <a:cubicBezTo>
                  <a:pt x="104" y="5966"/>
                  <a:pt x="99" y="5977"/>
                  <a:pt x="95" y="5987"/>
                </a:cubicBezTo>
                <a:cubicBezTo>
                  <a:pt x="85" y="6009"/>
                  <a:pt x="76" y="6031"/>
                  <a:pt x="68" y="6053"/>
                </a:cubicBezTo>
                <a:cubicBezTo>
                  <a:pt x="59" y="6075"/>
                  <a:pt x="52" y="6097"/>
                  <a:pt x="45" y="6120"/>
                </a:cubicBezTo>
                <a:cubicBezTo>
                  <a:pt x="-8" y="6301"/>
                  <a:pt x="-14" y="6494"/>
                  <a:pt x="27" y="6679"/>
                </a:cubicBezTo>
                <a:cubicBezTo>
                  <a:pt x="67" y="6864"/>
                  <a:pt x="149" y="7037"/>
                  <a:pt x="267" y="7183"/>
                </a:cubicBezTo>
                <a:cubicBezTo>
                  <a:pt x="281" y="7201"/>
                  <a:pt x="297" y="7218"/>
                  <a:pt x="313" y="7235"/>
                </a:cubicBezTo>
                <a:cubicBezTo>
                  <a:pt x="330" y="7252"/>
                  <a:pt x="343" y="7270"/>
                  <a:pt x="360" y="7286"/>
                </a:cubicBezTo>
                <a:lnTo>
                  <a:pt x="410" y="7335"/>
                </a:lnTo>
                <a:lnTo>
                  <a:pt x="437" y="7358"/>
                </a:lnTo>
                <a:lnTo>
                  <a:pt x="464" y="7379"/>
                </a:lnTo>
                <a:cubicBezTo>
                  <a:pt x="472" y="7386"/>
                  <a:pt x="481" y="7394"/>
                  <a:pt x="489" y="7401"/>
                </a:cubicBezTo>
                <a:cubicBezTo>
                  <a:pt x="498" y="7409"/>
                  <a:pt x="507" y="7416"/>
                  <a:pt x="516" y="7422"/>
                </a:cubicBezTo>
                <a:lnTo>
                  <a:pt x="573" y="7463"/>
                </a:lnTo>
                <a:cubicBezTo>
                  <a:pt x="592" y="7477"/>
                  <a:pt x="612" y="7487"/>
                  <a:pt x="631" y="7500"/>
                </a:cubicBezTo>
                <a:cubicBezTo>
                  <a:pt x="650" y="7512"/>
                  <a:pt x="669" y="7526"/>
                  <a:pt x="689" y="7536"/>
                </a:cubicBezTo>
                <a:cubicBezTo>
                  <a:pt x="847" y="7627"/>
                  <a:pt x="1014" y="7699"/>
                  <a:pt x="1186" y="7755"/>
                </a:cubicBezTo>
                <a:cubicBezTo>
                  <a:pt x="1357" y="7811"/>
                  <a:pt x="1532" y="7859"/>
                  <a:pt x="1708" y="7894"/>
                </a:cubicBezTo>
                <a:cubicBezTo>
                  <a:pt x="2059" y="7963"/>
                  <a:pt x="2415" y="8008"/>
                  <a:pt x="2772" y="8033"/>
                </a:cubicBezTo>
                <a:cubicBezTo>
                  <a:pt x="3127" y="8058"/>
                  <a:pt x="3484" y="8072"/>
                  <a:pt x="3840" y="8078"/>
                </a:cubicBezTo>
                <a:cubicBezTo>
                  <a:pt x="4196" y="8083"/>
                  <a:pt x="4551" y="8082"/>
                  <a:pt x="4907" y="8082"/>
                </a:cubicBezTo>
                <a:cubicBezTo>
                  <a:pt x="4996" y="8081"/>
                  <a:pt x="5085" y="8080"/>
                  <a:pt x="5175" y="8080"/>
                </a:cubicBezTo>
                <a:cubicBezTo>
                  <a:pt x="5264" y="8080"/>
                  <a:pt x="5353" y="8082"/>
                  <a:pt x="5442" y="8082"/>
                </a:cubicBezTo>
                <a:lnTo>
                  <a:pt x="5577" y="8082"/>
                </a:lnTo>
                <a:lnTo>
                  <a:pt x="5709" y="8078"/>
                </a:lnTo>
                <a:lnTo>
                  <a:pt x="5977" y="8074"/>
                </a:lnTo>
                <a:lnTo>
                  <a:pt x="8112" y="8036"/>
                </a:lnTo>
                <a:cubicBezTo>
                  <a:pt x="8466" y="8033"/>
                  <a:pt x="8819" y="8043"/>
                  <a:pt x="9174" y="8063"/>
                </a:cubicBezTo>
                <a:cubicBezTo>
                  <a:pt x="9530" y="8084"/>
                  <a:pt x="9883" y="8114"/>
                  <a:pt x="10236" y="8156"/>
                </a:cubicBezTo>
                <a:cubicBezTo>
                  <a:pt x="10941" y="8240"/>
                  <a:pt x="11640" y="8368"/>
                  <a:pt x="12330" y="8539"/>
                </a:cubicBezTo>
                <a:cubicBezTo>
                  <a:pt x="13019" y="8710"/>
                  <a:pt x="13697" y="8924"/>
                  <a:pt x="14358" y="9185"/>
                </a:cubicBezTo>
                <a:cubicBezTo>
                  <a:pt x="15020" y="9446"/>
                  <a:pt x="15661" y="9758"/>
                  <a:pt x="16277" y="10117"/>
                </a:cubicBezTo>
                <a:cubicBezTo>
                  <a:pt x="16583" y="10296"/>
                  <a:pt x="16885" y="10489"/>
                  <a:pt x="17177" y="10693"/>
                </a:cubicBezTo>
                <a:cubicBezTo>
                  <a:pt x="17468" y="10896"/>
                  <a:pt x="17751" y="11114"/>
                  <a:pt x="18024" y="11344"/>
                </a:cubicBezTo>
                <a:cubicBezTo>
                  <a:pt x="18297" y="11574"/>
                  <a:pt x="18559" y="11817"/>
                  <a:pt x="18808" y="12073"/>
                </a:cubicBezTo>
                <a:cubicBezTo>
                  <a:pt x="19058" y="12328"/>
                  <a:pt x="19293" y="12597"/>
                  <a:pt x="19514" y="12879"/>
                </a:cubicBezTo>
                <a:cubicBezTo>
                  <a:pt x="19569" y="12949"/>
                  <a:pt x="19625" y="13018"/>
                  <a:pt x="19676" y="13091"/>
                </a:cubicBezTo>
                <a:cubicBezTo>
                  <a:pt x="19727" y="13164"/>
                  <a:pt x="19782" y="13237"/>
                  <a:pt x="19833" y="13311"/>
                </a:cubicBezTo>
                <a:cubicBezTo>
                  <a:pt x="19884" y="13385"/>
                  <a:pt x="19932" y="13459"/>
                  <a:pt x="19982" y="13534"/>
                </a:cubicBezTo>
                <a:cubicBezTo>
                  <a:pt x="20032" y="13609"/>
                  <a:pt x="20080" y="13684"/>
                  <a:pt x="20127" y="13760"/>
                </a:cubicBezTo>
                <a:cubicBezTo>
                  <a:pt x="20317" y="14063"/>
                  <a:pt x="20483" y="14383"/>
                  <a:pt x="20630" y="14710"/>
                </a:cubicBezTo>
                <a:cubicBezTo>
                  <a:pt x="20777" y="15036"/>
                  <a:pt x="20903" y="15372"/>
                  <a:pt x="21008" y="15715"/>
                </a:cubicBezTo>
                <a:cubicBezTo>
                  <a:pt x="21122" y="16083"/>
                  <a:pt x="21213" y="16459"/>
                  <a:pt x="21282" y="16838"/>
                </a:cubicBezTo>
                <a:cubicBezTo>
                  <a:pt x="21349" y="17210"/>
                  <a:pt x="21394" y="17585"/>
                  <a:pt x="21421" y="17962"/>
                </a:cubicBezTo>
                <a:cubicBezTo>
                  <a:pt x="21447" y="18331"/>
                  <a:pt x="21455" y="18694"/>
                  <a:pt x="21452" y="19047"/>
                </a:cubicBezTo>
                <a:cubicBezTo>
                  <a:pt x="21445" y="19753"/>
                  <a:pt x="21402" y="20422"/>
                  <a:pt x="21348" y="21051"/>
                </a:cubicBezTo>
                <a:cubicBezTo>
                  <a:pt x="21330" y="21247"/>
                  <a:pt x="21309" y="21412"/>
                  <a:pt x="21290" y="21600"/>
                </a:cubicBezTo>
                <a:lnTo>
                  <a:pt x="21430" y="21600"/>
                </a:lnTo>
                <a:cubicBezTo>
                  <a:pt x="21448" y="21416"/>
                  <a:pt x="21469" y="21255"/>
                  <a:pt x="21485" y="21063"/>
                </a:cubicBezTo>
                <a:cubicBezTo>
                  <a:pt x="21538" y="20432"/>
                  <a:pt x="21580" y="19759"/>
                  <a:pt x="21584" y="19047"/>
                </a:cubicBezTo>
                <a:cubicBezTo>
                  <a:pt x="21586" y="18690"/>
                  <a:pt x="21576" y="18325"/>
                  <a:pt x="21551" y="17952"/>
                </a:cubicBezTo>
                <a:cubicBezTo>
                  <a:pt x="21499" y="17179"/>
                  <a:pt x="21371" y="16413"/>
                  <a:pt x="21144" y="15673"/>
                </a:cubicBezTo>
                <a:cubicBezTo>
                  <a:pt x="21037" y="15324"/>
                  <a:pt x="20907" y="14982"/>
                  <a:pt x="20756" y="14649"/>
                </a:cubicBezTo>
                <a:cubicBezTo>
                  <a:pt x="20605" y="14317"/>
                  <a:pt x="20434" y="13995"/>
                  <a:pt x="20242" y="13686"/>
                </a:cubicBezTo>
                <a:cubicBezTo>
                  <a:pt x="20194" y="13608"/>
                  <a:pt x="20143" y="13532"/>
                  <a:pt x="20094" y="13455"/>
                </a:cubicBezTo>
                <a:cubicBezTo>
                  <a:pt x="20045" y="13379"/>
                  <a:pt x="19993" y="13306"/>
                  <a:pt x="19941" y="13230"/>
                </a:cubicBezTo>
                <a:cubicBezTo>
                  <a:pt x="19889" y="13154"/>
                  <a:pt x="19838" y="13083"/>
                  <a:pt x="19783" y="13010"/>
                </a:cubicBezTo>
                <a:cubicBezTo>
                  <a:pt x="19727" y="12936"/>
                  <a:pt x="19673" y="12865"/>
                  <a:pt x="19617" y="12794"/>
                </a:cubicBezTo>
                <a:cubicBezTo>
                  <a:pt x="19392" y="12509"/>
                  <a:pt x="19152" y="12238"/>
                  <a:pt x="18900" y="11980"/>
                </a:cubicBezTo>
                <a:cubicBezTo>
                  <a:pt x="18647" y="11722"/>
                  <a:pt x="18380" y="11474"/>
                  <a:pt x="18104" y="11243"/>
                </a:cubicBezTo>
                <a:cubicBezTo>
                  <a:pt x="17828" y="11011"/>
                  <a:pt x="17541" y="10793"/>
                  <a:pt x="17246" y="10588"/>
                </a:cubicBezTo>
                <a:cubicBezTo>
                  <a:pt x="16951" y="10382"/>
                  <a:pt x="16648" y="10187"/>
                  <a:pt x="16337" y="10007"/>
                </a:cubicBezTo>
                <a:cubicBezTo>
                  <a:pt x="15715" y="9647"/>
                  <a:pt x="15067" y="9334"/>
                  <a:pt x="14400" y="9073"/>
                </a:cubicBezTo>
                <a:cubicBezTo>
                  <a:pt x="13733" y="8811"/>
                  <a:pt x="13050" y="8597"/>
                  <a:pt x="12355" y="8426"/>
                </a:cubicBezTo>
                <a:cubicBezTo>
                  <a:pt x="11661" y="8256"/>
                  <a:pt x="10956" y="8129"/>
                  <a:pt x="10247" y="8046"/>
                </a:cubicBezTo>
                <a:cubicBezTo>
                  <a:pt x="9893" y="8005"/>
                  <a:pt x="9538" y="7975"/>
                  <a:pt x="9181" y="7955"/>
                </a:cubicBezTo>
                <a:cubicBezTo>
                  <a:pt x="8824" y="7934"/>
                  <a:pt x="8466" y="7928"/>
                  <a:pt x="8109" y="7932"/>
                </a:cubicBezTo>
                <a:lnTo>
                  <a:pt x="5973" y="7973"/>
                </a:lnTo>
                <a:lnTo>
                  <a:pt x="5708" y="7977"/>
                </a:lnTo>
                <a:lnTo>
                  <a:pt x="5573" y="7981"/>
                </a:lnTo>
                <a:lnTo>
                  <a:pt x="5441" y="7981"/>
                </a:lnTo>
                <a:cubicBezTo>
                  <a:pt x="5263" y="7981"/>
                  <a:pt x="5085" y="7980"/>
                  <a:pt x="4907" y="7981"/>
                </a:cubicBezTo>
                <a:cubicBezTo>
                  <a:pt x="4551" y="7982"/>
                  <a:pt x="4194" y="7985"/>
                  <a:pt x="3840" y="7981"/>
                </a:cubicBezTo>
                <a:cubicBezTo>
                  <a:pt x="3486" y="7976"/>
                  <a:pt x="3131" y="7964"/>
                  <a:pt x="2777" y="7940"/>
                </a:cubicBezTo>
                <a:cubicBezTo>
                  <a:pt x="2423" y="7916"/>
                  <a:pt x="2072" y="7871"/>
                  <a:pt x="1724" y="7804"/>
                </a:cubicBezTo>
                <a:cubicBezTo>
                  <a:pt x="1551" y="7770"/>
                  <a:pt x="1381" y="7724"/>
                  <a:pt x="1213" y="7670"/>
                </a:cubicBezTo>
                <a:cubicBezTo>
                  <a:pt x="1046" y="7616"/>
                  <a:pt x="885" y="7546"/>
                  <a:pt x="732" y="7459"/>
                </a:cubicBezTo>
                <a:cubicBezTo>
                  <a:pt x="713" y="7449"/>
                  <a:pt x="694" y="7437"/>
                  <a:pt x="676" y="7425"/>
                </a:cubicBezTo>
                <a:cubicBezTo>
                  <a:pt x="658" y="7414"/>
                  <a:pt x="639" y="7402"/>
                  <a:pt x="622" y="7390"/>
                </a:cubicBezTo>
                <a:lnTo>
                  <a:pt x="569" y="7353"/>
                </a:lnTo>
                <a:cubicBezTo>
                  <a:pt x="560" y="7347"/>
                  <a:pt x="552" y="7339"/>
                  <a:pt x="543" y="7332"/>
                </a:cubicBezTo>
                <a:cubicBezTo>
                  <a:pt x="534" y="7325"/>
                  <a:pt x="525" y="7318"/>
                  <a:pt x="516" y="7311"/>
                </a:cubicBezTo>
                <a:lnTo>
                  <a:pt x="489" y="7290"/>
                </a:lnTo>
                <a:lnTo>
                  <a:pt x="468" y="7268"/>
                </a:lnTo>
                <a:lnTo>
                  <a:pt x="420" y="7224"/>
                </a:lnTo>
                <a:cubicBezTo>
                  <a:pt x="413" y="7217"/>
                  <a:pt x="405" y="7209"/>
                  <a:pt x="398" y="7201"/>
                </a:cubicBezTo>
                <a:cubicBezTo>
                  <a:pt x="391" y="7193"/>
                  <a:pt x="383" y="7184"/>
                  <a:pt x="376" y="7176"/>
                </a:cubicBezTo>
                <a:cubicBezTo>
                  <a:pt x="369" y="7168"/>
                  <a:pt x="361" y="7161"/>
                  <a:pt x="354" y="7152"/>
                </a:cubicBezTo>
                <a:cubicBezTo>
                  <a:pt x="347" y="7144"/>
                  <a:pt x="340" y="7135"/>
                  <a:pt x="334" y="7126"/>
                </a:cubicBezTo>
                <a:cubicBezTo>
                  <a:pt x="224" y="6991"/>
                  <a:pt x="147" y="6833"/>
                  <a:pt x="109" y="6662"/>
                </a:cubicBezTo>
                <a:cubicBezTo>
                  <a:pt x="71" y="6491"/>
                  <a:pt x="76" y="6314"/>
                  <a:pt x="124" y="6146"/>
                </a:cubicBezTo>
                <a:cubicBezTo>
                  <a:pt x="130" y="6125"/>
                  <a:pt x="137" y="6104"/>
                  <a:pt x="145" y="6084"/>
                </a:cubicBezTo>
                <a:cubicBezTo>
                  <a:pt x="152" y="6064"/>
                  <a:pt x="161" y="6044"/>
                  <a:pt x="169" y="6024"/>
                </a:cubicBezTo>
                <a:cubicBezTo>
                  <a:pt x="173" y="6014"/>
                  <a:pt x="178" y="6004"/>
                  <a:pt x="182" y="5994"/>
                </a:cubicBezTo>
                <a:cubicBezTo>
                  <a:pt x="187" y="5984"/>
                  <a:pt x="191" y="5974"/>
                  <a:pt x="196" y="5965"/>
                </a:cubicBezTo>
                <a:lnTo>
                  <a:pt x="228" y="5906"/>
                </a:lnTo>
                <a:cubicBezTo>
                  <a:pt x="273" y="5832"/>
                  <a:pt x="326" y="5763"/>
                  <a:pt x="387" y="5701"/>
                </a:cubicBezTo>
                <a:cubicBezTo>
                  <a:pt x="448" y="5639"/>
                  <a:pt x="514" y="5581"/>
                  <a:pt x="585" y="5528"/>
                </a:cubicBezTo>
                <a:cubicBezTo>
                  <a:pt x="655" y="5476"/>
                  <a:pt x="728" y="5429"/>
                  <a:pt x="803" y="5384"/>
                </a:cubicBezTo>
                <a:cubicBezTo>
                  <a:pt x="956" y="5294"/>
                  <a:pt x="1116" y="5215"/>
                  <a:pt x="1279" y="5147"/>
                </a:cubicBezTo>
                <a:cubicBezTo>
                  <a:pt x="1607" y="5011"/>
                  <a:pt x="1943" y="4896"/>
                  <a:pt x="2284" y="4797"/>
                </a:cubicBezTo>
                <a:cubicBezTo>
                  <a:pt x="2626" y="4698"/>
                  <a:pt x="2970" y="4610"/>
                  <a:pt x="3315" y="4524"/>
                </a:cubicBezTo>
                <a:cubicBezTo>
                  <a:pt x="3489" y="4482"/>
                  <a:pt x="3660" y="4440"/>
                  <a:pt x="3834" y="4395"/>
                </a:cubicBezTo>
                <a:cubicBezTo>
                  <a:pt x="4006" y="4350"/>
                  <a:pt x="4179" y="4301"/>
                  <a:pt x="4350" y="4249"/>
                </a:cubicBezTo>
                <a:cubicBezTo>
                  <a:pt x="4694" y="4145"/>
                  <a:pt x="5029" y="4015"/>
                  <a:pt x="5351" y="3853"/>
                </a:cubicBezTo>
                <a:cubicBezTo>
                  <a:pt x="5511" y="3773"/>
                  <a:pt x="5664" y="3677"/>
                  <a:pt x="5810" y="3570"/>
                </a:cubicBezTo>
                <a:cubicBezTo>
                  <a:pt x="5957" y="3463"/>
                  <a:pt x="6091" y="3337"/>
                  <a:pt x="6207" y="3195"/>
                </a:cubicBezTo>
                <a:cubicBezTo>
                  <a:pt x="6265" y="3124"/>
                  <a:pt x="6318" y="3049"/>
                  <a:pt x="6364" y="2969"/>
                </a:cubicBezTo>
                <a:cubicBezTo>
                  <a:pt x="6374" y="2949"/>
                  <a:pt x="6384" y="2928"/>
                  <a:pt x="6395" y="2906"/>
                </a:cubicBezTo>
                <a:cubicBezTo>
                  <a:pt x="6406" y="2884"/>
                  <a:pt x="6417" y="2862"/>
                  <a:pt x="6426" y="2842"/>
                </a:cubicBezTo>
                <a:lnTo>
                  <a:pt x="6453" y="2779"/>
                </a:lnTo>
                <a:cubicBezTo>
                  <a:pt x="6462" y="2756"/>
                  <a:pt x="6468" y="2736"/>
                  <a:pt x="6476" y="2714"/>
                </a:cubicBezTo>
                <a:cubicBezTo>
                  <a:pt x="6535" y="2538"/>
                  <a:pt x="6571" y="2354"/>
                  <a:pt x="6570" y="2168"/>
                </a:cubicBezTo>
                <a:lnTo>
                  <a:pt x="6570" y="2163"/>
                </a:lnTo>
                <a:cubicBezTo>
                  <a:pt x="6543" y="2011"/>
                  <a:pt x="6500" y="1864"/>
                  <a:pt x="6440" y="1724"/>
                </a:cubicBezTo>
                <a:cubicBezTo>
                  <a:pt x="6380" y="1583"/>
                  <a:pt x="6303" y="1450"/>
                  <a:pt x="6212" y="1326"/>
                </a:cubicBezTo>
                <a:cubicBezTo>
                  <a:pt x="6027" y="1083"/>
                  <a:pt x="5800" y="879"/>
                  <a:pt x="5541" y="721"/>
                </a:cubicBezTo>
                <a:cubicBezTo>
                  <a:pt x="5284" y="564"/>
                  <a:pt x="5014" y="433"/>
                  <a:pt x="4732" y="332"/>
                </a:cubicBezTo>
                <a:cubicBezTo>
                  <a:pt x="4453" y="226"/>
                  <a:pt x="4167" y="140"/>
                  <a:pt x="3880" y="62"/>
                </a:cubicBezTo>
                <a:cubicBezTo>
                  <a:pt x="3802" y="40"/>
                  <a:pt x="3723" y="20"/>
                  <a:pt x="3645" y="0"/>
                </a:cubicBezTo>
                <a:lnTo>
                  <a:pt x="342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6" name="Freeform 33"/>
          <p:cNvSpPr/>
          <p:nvPr/>
        </p:nvSpPr>
        <p:spPr>
          <a:xfrm>
            <a:off x="6701266" y="4186207"/>
            <a:ext cx="1481536" cy="2141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58" h="21432" extrusionOk="0">
                <a:moveTo>
                  <a:pt x="21349" y="7849"/>
                </a:moveTo>
                <a:cubicBezTo>
                  <a:pt x="21597" y="3693"/>
                  <a:pt x="17022" y="182"/>
                  <a:pt x="11129" y="7"/>
                </a:cubicBezTo>
                <a:cubicBezTo>
                  <a:pt x="5237" y="-168"/>
                  <a:pt x="258" y="3059"/>
                  <a:pt x="10" y="7214"/>
                </a:cubicBezTo>
                <a:cubicBezTo>
                  <a:pt x="-3" y="7425"/>
                  <a:pt x="-3" y="7637"/>
                  <a:pt x="10" y="7849"/>
                </a:cubicBezTo>
                <a:cubicBezTo>
                  <a:pt x="4" y="9343"/>
                  <a:pt x="644" y="10804"/>
                  <a:pt x="1845" y="12035"/>
                </a:cubicBezTo>
                <a:lnTo>
                  <a:pt x="1845" y="12069"/>
                </a:lnTo>
                <a:lnTo>
                  <a:pt x="10674" y="21432"/>
                </a:lnTo>
                <a:lnTo>
                  <a:pt x="19551" y="12035"/>
                </a:lnTo>
                <a:cubicBezTo>
                  <a:pt x="20733" y="10799"/>
                  <a:pt x="21359" y="9340"/>
                  <a:pt x="21349" y="7849"/>
                </a:cubicBezTo>
                <a:close/>
                <a:moveTo>
                  <a:pt x="10674" y="13042"/>
                </a:moveTo>
                <a:cubicBezTo>
                  <a:pt x="6605" y="13042"/>
                  <a:pt x="3305" y="10715"/>
                  <a:pt x="3305" y="7845"/>
                </a:cubicBezTo>
                <a:cubicBezTo>
                  <a:pt x="3305" y="4975"/>
                  <a:pt x="6605" y="2649"/>
                  <a:pt x="10674" y="2649"/>
                </a:cubicBezTo>
                <a:cubicBezTo>
                  <a:pt x="14744" y="2649"/>
                  <a:pt x="18043" y="4975"/>
                  <a:pt x="18043" y="7845"/>
                </a:cubicBezTo>
                <a:cubicBezTo>
                  <a:pt x="18043" y="7846"/>
                  <a:pt x="18043" y="7847"/>
                  <a:pt x="18043" y="7849"/>
                </a:cubicBezTo>
                <a:cubicBezTo>
                  <a:pt x="18036" y="10716"/>
                  <a:pt x="14740" y="13038"/>
                  <a:pt x="10674" y="13042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7" name="Freeform 32"/>
          <p:cNvSpPr/>
          <p:nvPr/>
        </p:nvSpPr>
        <p:spPr>
          <a:xfrm>
            <a:off x="6855417" y="4351710"/>
            <a:ext cx="1193783" cy="1212953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Freeform 35"/>
          <p:cNvSpPr/>
          <p:nvPr/>
        </p:nvSpPr>
        <p:spPr>
          <a:xfrm>
            <a:off x="8888405" y="2869354"/>
            <a:ext cx="1148396" cy="16504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4" h="21491" extrusionOk="0">
                <a:moveTo>
                  <a:pt x="21440" y="7798"/>
                </a:moveTo>
                <a:cubicBezTo>
                  <a:pt x="21597" y="3604"/>
                  <a:pt x="16926" y="114"/>
                  <a:pt x="11007" y="2"/>
                </a:cubicBezTo>
                <a:cubicBezTo>
                  <a:pt x="5087" y="-109"/>
                  <a:pt x="161" y="3201"/>
                  <a:pt x="4" y="7395"/>
                </a:cubicBezTo>
                <a:cubicBezTo>
                  <a:pt x="-1" y="7529"/>
                  <a:pt x="-1" y="7664"/>
                  <a:pt x="4" y="7798"/>
                </a:cubicBezTo>
                <a:cubicBezTo>
                  <a:pt x="-3" y="9305"/>
                  <a:pt x="641" y="10778"/>
                  <a:pt x="1850" y="12018"/>
                </a:cubicBezTo>
                <a:lnTo>
                  <a:pt x="1850" y="12045"/>
                </a:lnTo>
                <a:lnTo>
                  <a:pt x="10710" y="21491"/>
                </a:lnTo>
                <a:lnTo>
                  <a:pt x="19631" y="12018"/>
                </a:lnTo>
                <a:cubicBezTo>
                  <a:pt x="20817" y="10771"/>
                  <a:pt x="21447" y="9301"/>
                  <a:pt x="21440" y="7798"/>
                </a:cubicBezTo>
                <a:close/>
                <a:moveTo>
                  <a:pt x="10710" y="13036"/>
                </a:moveTo>
                <a:cubicBezTo>
                  <a:pt x="6624" y="13036"/>
                  <a:pt x="3310" y="10689"/>
                  <a:pt x="3310" y="7793"/>
                </a:cubicBezTo>
                <a:cubicBezTo>
                  <a:pt x="3310" y="4897"/>
                  <a:pt x="6624" y="2550"/>
                  <a:pt x="10710" y="2550"/>
                </a:cubicBezTo>
                <a:cubicBezTo>
                  <a:pt x="14797" y="2550"/>
                  <a:pt x="18110" y="4897"/>
                  <a:pt x="18110" y="7793"/>
                </a:cubicBezTo>
                <a:cubicBezTo>
                  <a:pt x="18110" y="7795"/>
                  <a:pt x="18110" y="7797"/>
                  <a:pt x="18110" y="7798"/>
                </a:cubicBezTo>
                <a:cubicBezTo>
                  <a:pt x="18102" y="10693"/>
                  <a:pt x="14788" y="13036"/>
                  <a:pt x="10703" y="13036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9" name="Freeform 34"/>
          <p:cNvSpPr/>
          <p:nvPr/>
        </p:nvSpPr>
        <p:spPr>
          <a:xfrm>
            <a:off x="9018136" y="3019851"/>
            <a:ext cx="891980" cy="906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9" h="19639" extrusionOk="0">
                <a:moveTo>
                  <a:pt x="12074" y="264"/>
                </a:moveTo>
                <a:cubicBezTo>
                  <a:pt x="17351" y="1510"/>
                  <a:pt x="20619" y="6797"/>
                  <a:pt x="19374" y="12074"/>
                </a:cubicBezTo>
                <a:cubicBezTo>
                  <a:pt x="18128" y="17351"/>
                  <a:pt x="12841" y="20619"/>
                  <a:pt x="7564" y="19374"/>
                </a:cubicBezTo>
                <a:cubicBezTo>
                  <a:pt x="2287" y="18128"/>
                  <a:pt x="-981" y="12841"/>
                  <a:pt x="264" y="7564"/>
                </a:cubicBezTo>
                <a:cubicBezTo>
                  <a:pt x="1510" y="2287"/>
                  <a:pt x="6797" y="-981"/>
                  <a:pt x="12074" y="264"/>
                </a:cubicBezTo>
                <a:close/>
              </a:path>
            </a:pathLst>
          </a:cu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Freeform 37"/>
          <p:cNvSpPr/>
          <p:nvPr/>
        </p:nvSpPr>
        <p:spPr>
          <a:xfrm>
            <a:off x="5447958" y="1801636"/>
            <a:ext cx="1096580" cy="15796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3" h="21464" extrusionOk="0">
                <a:moveTo>
                  <a:pt x="21396" y="7825"/>
                </a:moveTo>
                <a:cubicBezTo>
                  <a:pt x="21595" y="3647"/>
                  <a:pt x="16968" y="145"/>
                  <a:pt x="11061" y="5"/>
                </a:cubicBezTo>
                <a:cubicBezTo>
                  <a:pt x="5154" y="-136"/>
                  <a:pt x="205" y="3137"/>
                  <a:pt x="6" y="7315"/>
                </a:cubicBezTo>
                <a:cubicBezTo>
                  <a:pt x="-2" y="7485"/>
                  <a:pt x="-2" y="7655"/>
                  <a:pt x="6" y="7825"/>
                </a:cubicBezTo>
                <a:cubicBezTo>
                  <a:pt x="-5" y="9328"/>
                  <a:pt x="638" y="10798"/>
                  <a:pt x="1848" y="12034"/>
                </a:cubicBezTo>
                <a:lnTo>
                  <a:pt x="10695" y="21464"/>
                </a:lnTo>
                <a:lnTo>
                  <a:pt x="19590" y="12034"/>
                </a:lnTo>
                <a:cubicBezTo>
                  <a:pt x="20773" y="10790"/>
                  <a:pt x="21402" y="9324"/>
                  <a:pt x="21396" y="7825"/>
                </a:cubicBezTo>
                <a:close/>
                <a:moveTo>
                  <a:pt x="10671" y="13046"/>
                </a:moveTo>
                <a:cubicBezTo>
                  <a:pt x="6594" y="13046"/>
                  <a:pt x="3290" y="10708"/>
                  <a:pt x="3290" y="7825"/>
                </a:cubicBezTo>
                <a:cubicBezTo>
                  <a:pt x="3290" y="4941"/>
                  <a:pt x="6594" y="2604"/>
                  <a:pt x="10671" y="2604"/>
                </a:cubicBezTo>
                <a:cubicBezTo>
                  <a:pt x="14747" y="2604"/>
                  <a:pt x="18051" y="4941"/>
                  <a:pt x="18051" y="7825"/>
                </a:cubicBezTo>
                <a:cubicBezTo>
                  <a:pt x="18044" y="10706"/>
                  <a:pt x="14744" y="13041"/>
                  <a:pt x="10671" y="13046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1" name="Freeform 36"/>
          <p:cNvSpPr/>
          <p:nvPr/>
        </p:nvSpPr>
        <p:spPr>
          <a:xfrm>
            <a:off x="5581256" y="1947244"/>
            <a:ext cx="829983" cy="843315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2" name="Freeform 39"/>
          <p:cNvSpPr/>
          <p:nvPr/>
        </p:nvSpPr>
        <p:spPr>
          <a:xfrm>
            <a:off x="4681824" y="263535"/>
            <a:ext cx="897335" cy="12588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39" extrusionOk="0">
                <a:moveTo>
                  <a:pt x="21590" y="7467"/>
                </a:moveTo>
                <a:cubicBezTo>
                  <a:pt x="21358" y="3180"/>
                  <a:pt x="16336" y="-161"/>
                  <a:pt x="10374" y="6"/>
                </a:cubicBezTo>
                <a:cubicBezTo>
                  <a:pt x="4738" y="164"/>
                  <a:pt x="219" y="3414"/>
                  <a:pt x="0" y="7467"/>
                </a:cubicBezTo>
                <a:cubicBezTo>
                  <a:pt x="-4" y="9013"/>
                  <a:pt x="648" y="10522"/>
                  <a:pt x="1869" y="11794"/>
                </a:cubicBezTo>
                <a:lnTo>
                  <a:pt x="10787" y="21439"/>
                </a:lnTo>
                <a:lnTo>
                  <a:pt x="19771" y="11771"/>
                </a:lnTo>
                <a:cubicBezTo>
                  <a:pt x="20962" y="10500"/>
                  <a:pt x="21596" y="9001"/>
                  <a:pt x="21590" y="7467"/>
                </a:cubicBezTo>
                <a:close/>
                <a:moveTo>
                  <a:pt x="10787" y="12832"/>
                </a:moveTo>
                <a:cubicBezTo>
                  <a:pt x="6667" y="12839"/>
                  <a:pt x="3320" y="10442"/>
                  <a:pt x="3311" y="7479"/>
                </a:cubicBezTo>
                <a:cubicBezTo>
                  <a:pt x="3302" y="4516"/>
                  <a:pt x="6635" y="2109"/>
                  <a:pt x="10754" y="2103"/>
                </a:cubicBezTo>
                <a:cubicBezTo>
                  <a:pt x="14874" y="2096"/>
                  <a:pt x="18221" y="4493"/>
                  <a:pt x="18230" y="7456"/>
                </a:cubicBezTo>
                <a:cubicBezTo>
                  <a:pt x="18230" y="7460"/>
                  <a:pt x="18230" y="7464"/>
                  <a:pt x="18230" y="7467"/>
                </a:cubicBezTo>
                <a:cubicBezTo>
                  <a:pt x="18230" y="10426"/>
                  <a:pt x="14900" y="12826"/>
                  <a:pt x="10787" y="12832"/>
                </a:cubicBezTo>
                <a:close/>
              </a:path>
            </a:pathLst>
          </a:cu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3" name="Freeform 38"/>
          <p:cNvSpPr/>
          <p:nvPr/>
        </p:nvSpPr>
        <p:spPr>
          <a:xfrm>
            <a:off x="4794979" y="381818"/>
            <a:ext cx="670436" cy="681207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4" name="TextBox 52"/>
          <p:cNvSpPr txBox="1"/>
          <p:nvPr/>
        </p:nvSpPr>
        <p:spPr>
          <a:xfrm>
            <a:off x="10305297" y="3417878"/>
            <a:ext cx="1127211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2017</a:t>
            </a:r>
            <a:endParaRPr dirty="0"/>
          </a:p>
        </p:txBody>
      </p:sp>
      <p:sp>
        <p:nvSpPr>
          <p:cNvPr id="25" name="TextBox 52"/>
          <p:cNvSpPr txBox="1"/>
          <p:nvPr/>
        </p:nvSpPr>
        <p:spPr>
          <a:xfrm>
            <a:off x="9998748" y="2764353"/>
            <a:ext cx="191886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הנהלה חדשה:</a:t>
            </a:r>
          </a:p>
          <a:p>
            <a:pPr algn="ctr"/>
            <a:r>
              <a:rPr lang="he-IL" dirty="0" smtClean="0"/>
              <a:t>נגה תבור </a:t>
            </a:r>
            <a:endParaRPr dirty="0"/>
          </a:p>
        </p:txBody>
      </p:sp>
      <p:sp>
        <p:nvSpPr>
          <p:cNvPr id="26" name="TextBox 52"/>
          <p:cNvSpPr txBox="1"/>
          <p:nvPr/>
        </p:nvSpPr>
        <p:spPr>
          <a:xfrm>
            <a:off x="6605815" y="665997"/>
            <a:ext cx="112721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2003</a:t>
            </a:r>
            <a:endParaRPr dirty="0"/>
          </a:p>
        </p:txBody>
      </p:sp>
      <p:sp>
        <p:nvSpPr>
          <p:cNvPr id="27" name="TextBox 52"/>
          <p:cNvSpPr txBox="1"/>
          <p:nvPr/>
        </p:nvSpPr>
        <p:spPr>
          <a:xfrm>
            <a:off x="5747352" y="330405"/>
            <a:ext cx="2783207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הקמה של רובוטיקס</a:t>
            </a:r>
            <a:endParaRPr dirty="0"/>
          </a:p>
        </p:txBody>
      </p:sp>
      <p:sp>
        <p:nvSpPr>
          <p:cNvPr id="28" name="TextBox 52"/>
          <p:cNvSpPr txBox="1"/>
          <p:nvPr/>
        </p:nvSpPr>
        <p:spPr>
          <a:xfrm>
            <a:off x="5221228" y="5532114"/>
            <a:ext cx="112721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2019</a:t>
            </a:r>
            <a:endParaRPr dirty="0"/>
          </a:p>
        </p:txBody>
      </p:sp>
      <p:sp>
        <p:nvSpPr>
          <p:cNvPr id="29" name="TextBox 52"/>
          <p:cNvSpPr txBox="1"/>
          <p:nvPr/>
        </p:nvSpPr>
        <p:spPr>
          <a:xfrm>
            <a:off x="4783122" y="4660432"/>
            <a:ext cx="2003424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en-US" dirty="0"/>
              <a:t>A-LMS</a:t>
            </a:r>
          </a:p>
          <a:p>
            <a:pPr algn="ctr"/>
            <a:r>
              <a:rPr lang="he-IL" dirty="0"/>
              <a:t>מערכת ניהול למידה אקטיבית</a:t>
            </a:r>
          </a:p>
        </p:txBody>
      </p:sp>
      <p:sp>
        <p:nvSpPr>
          <p:cNvPr id="30" name="TextBox 52"/>
          <p:cNvSpPr txBox="1"/>
          <p:nvPr/>
        </p:nvSpPr>
        <p:spPr>
          <a:xfrm>
            <a:off x="4684864" y="3705998"/>
            <a:ext cx="1127212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2009</a:t>
            </a:r>
            <a:endParaRPr dirty="0"/>
          </a:p>
        </p:txBody>
      </p:sp>
      <p:sp>
        <p:nvSpPr>
          <p:cNvPr id="31" name="TextBox 52"/>
          <p:cNvSpPr txBox="1"/>
          <p:nvPr/>
        </p:nvSpPr>
        <p:spPr>
          <a:xfrm>
            <a:off x="3939068" y="3415544"/>
            <a:ext cx="2757778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שילוב 6 תחומי דעת חדשים</a:t>
            </a:r>
            <a:endParaRPr dirty="0"/>
          </a:p>
        </p:txBody>
      </p:sp>
      <p:sp>
        <p:nvSpPr>
          <p:cNvPr id="32" name="Freeform 55"/>
          <p:cNvSpPr/>
          <p:nvPr/>
        </p:nvSpPr>
        <p:spPr>
          <a:xfrm>
            <a:off x="4918183" y="467889"/>
            <a:ext cx="424617" cy="4682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44" y="0"/>
                </a:moveTo>
                <a:cubicBezTo>
                  <a:pt x="10545" y="0"/>
                  <a:pt x="10296" y="230"/>
                  <a:pt x="10296" y="507"/>
                </a:cubicBezTo>
                <a:lnTo>
                  <a:pt x="10296" y="2255"/>
                </a:lnTo>
                <a:cubicBezTo>
                  <a:pt x="10296" y="2531"/>
                  <a:pt x="10545" y="2745"/>
                  <a:pt x="10844" y="2745"/>
                </a:cubicBezTo>
                <a:cubicBezTo>
                  <a:pt x="11143" y="2745"/>
                  <a:pt x="11393" y="2531"/>
                  <a:pt x="11393" y="2255"/>
                </a:cubicBezTo>
                <a:lnTo>
                  <a:pt x="11393" y="507"/>
                </a:lnTo>
                <a:cubicBezTo>
                  <a:pt x="11393" y="230"/>
                  <a:pt x="11143" y="0"/>
                  <a:pt x="10844" y="0"/>
                </a:cubicBezTo>
                <a:close/>
                <a:moveTo>
                  <a:pt x="3450" y="2876"/>
                </a:moveTo>
                <a:cubicBezTo>
                  <a:pt x="3311" y="2882"/>
                  <a:pt x="3178" y="2937"/>
                  <a:pt x="3078" y="3039"/>
                </a:cubicBezTo>
                <a:cubicBezTo>
                  <a:pt x="2891" y="3230"/>
                  <a:pt x="2891" y="3519"/>
                  <a:pt x="3078" y="3709"/>
                </a:cubicBezTo>
                <a:lnTo>
                  <a:pt x="4423" y="4951"/>
                </a:lnTo>
                <a:cubicBezTo>
                  <a:pt x="4634" y="5145"/>
                  <a:pt x="4972" y="5145"/>
                  <a:pt x="5183" y="4951"/>
                </a:cubicBezTo>
                <a:cubicBezTo>
                  <a:pt x="5393" y="4756"/>
                  <a:pt x="5393" y="4443"/>
                  <a:pt x="5183" y="4248"/>
                </a:cubicBezTo>
                <a:lnTo>
                  <a:pt x="3839" y="3006"/>
                </a:lnTo>
                <a:cubicBezTo>
                  <a:pt x="3728" y="2914"/>
                  <a:pt x="3588" y="2869"/>
                  <a:pt x="3450" y="2876"/>
                </a:cubicBezTo>
                <a:close/>
                <a:moveTo>
                  <a:pt x="17850" y="3104"/>
                </a:moveTo>
                <a:lnTo>
                  <a:pt x="16505" y="4346"/>
                </a:lnTo>
                <a:cubicBezTo>
                  <a:pt x="16295" y="4541"/>
                  <a:pt x="16295" y="4870"/>
                  <a:pt x="16505" y="5065"/>
                </a:cubicBezTo>
                <a:cubicBezTo>
                  <a:pt x="16612" y="5158"/>
                  <a:pt x="16748" y="5202"/>
                  <a:pt x="16894" y="5196"/>
                </a:cubicBezTo>
                <a:cubicBezTo>
                  <a:pt x="17039" y="5196"/>
                  <a:pt x="17182" y="5143"/>
                  <a:pt x="17284" y="5049"/>
                </a:cubicBezTo>
                <a:lnTo>
                  <a:pt x="18628" y="3791"/>
                </a:lnTo>
                <a:cubicBezTo>
                  <a:pt x="18803" y="3566"/>
                  <a:pt x="18747" y="3266"/>
                  <a:pt x="18504" y="3104"/>
                </a:cubicBezTo>
                <a:cubicBezTo>
                  <a:pt x="18312" y="2977"/>
                  <a:pt x="18039" y="2974"/>
                  <a:pt x="17850" y="3104"/>
                </a:cubicBezTo>
                <a:close/>
                <a:moveTo>
                  <a:pt x="10791" y="3725"/>
                </a:moveTo>
                <a:cubicBezTo>
                  <a:pt x="7094" y="3746"/>
                  <a:pt x="4085" y="6487"/>
                  <a:pt x="4016" y="9901"/>
                </a:cubicBezTo>
                <a:lnTo>
                  <a:pt x="4016" y="10130"/>
                </a:lnTo>
                <a:cubicBezTo>
                  <a:pt x="4040" y="10871"/>
                  <a:pt x="4206" y="11595"/>
                  <a:pt x="4493" y="12287"/>
                </a:cubicBezTo>
                <a:cubicBezTo>
                  <a:pt x="4768" y="12940"/>
                  <a:pt x="5158" y="13544"/>
                  <a:pt x="5661" y="14068"/>
                </a:cubicBezTo>
                <a:cubicBezTo>
                  <a:pt x="6281" y="14691"/>
                  <a:pt x="6966" y="15897"/>
                  <a:pt x="7253" y="16437"/>
                </a:cubicBezTo>
                <a:cubicBezTo>
                  <a:pt x="7341" y="16600"/>
                  <a:pt x="7516" y="16716"/>
                  <a:pt x="7713" y="16715"/>
                </a:cubicBezTo>
                <a:lnTo>
                  <a:pt x="13852" y="16715"/>
                </a:lnTo>
                <a:cubicBezTo>
                  <a:pt x="14049" y="16716"/>
                  <a:pt x="14241" y="16600"/>
                  <a:pt x="14329" y="16437"/>
                </a:cubicBezTo>
                <a:cubicBezTo>
                  <a:pt x="14616" y="15897"/>
                  <a:pt x="15283" y="14693"/>
                  <a:pt x="15904" y="14068"/>
                </a:cubicBezTo>
                <a:cubicBezTo>
                  <a:pt x="16407" y="13544"/>
                  <a:pt x="16815" y="12940"/>
                  <a:pt x="17089" y="12287"/>
                </a:cubicBezTo>
                <a:cubicBezTo>
                  <a:pt x="17376" y="11595"/>
                  <a:pt x="17524" y="10871"/>
                  <a:pt x="17549" y="10130"/>
                </a:cubicBezTo>
                <a:lnTo>
                  <a:pt x="17549" y="9901"/>
                </a:lnTo>
                <a:cubicBezTo>
                  <a:pt x="17480" y="6487"/>
                  <a:pt x="14489" y="3746"/>
                  <a:pt x="10791" y="3725"/>
                </a:cubicBezTo>
                <a:close/>
                <a:moveTo>
                  <a:pt x="10773" y="5163"/>
                </a:moveTo>
                <a:cubicBezTo>
                  <a:pt x="13618" y="5179"/>
                  <a:pt x="15926" y="7291"/>
                  <a:pt x="15974" y="9918"/>
                </a:cubicBezTo>
                <a:lnTo>
                  <a:pt x="15992" y="10097"/>
                </a:lnTo>
                <a:cubicBezTo>
                  <a:pt x="15973" y="10672"/>
                  <a:pt x="15858" y="11242"/>
                  <a:pt x="15638" y="11780"/>
                </a:cubicBezTo>
                <a:cubicBezTo>
                  <a:pt x="15433" y="12265"/>
                  <a:pt x="15129" y="12715"/>
                  <a:pt x="14754" y="13104"/>
                </a:cubicBezTo>
                <a:cubicBezTo>
                  <a:pt x="14153" y="13765"/>
                  <a:pt x="13651" y="14489"/>
                  <a:pt x="13232" y="15261"/>
                </a:cubicBezTo>
                <a:lnTo>
                  <a:pt x="8350" y="15261"/>
                </a:lnTo>
                <a:cubicBezTo>
                  <a:pt x="7936" y="14487"/>
                  <a:pt x="7425" y="13751"/>
                  <a:pt x="6829" y="13087"/>
                </a:cubicBezTo>
                <a:cubicBezTo>
                  <a:pt x="6454" y="12699"/>
                  <a:pt x="6150" y="12265"/>
                  <a:pt x="5944" y="11780"/>
                </a:cubicBezTo>
                <a:cubicBezTo>
                  <a:pt x="5720" y="11243"/>
                  <a:pt x="5596" y="10673"/>
                  <a:pt x="5572" y="10097"/>
                </a:cubicBezTo>
                <a:lnTo>
                  <a:pt x="5572" y="9918"/>
                </a:lnTo>
                <a:cubicBezTo>
                  <a:pt x="5621" y="7291"/>
                  <a:pt x="7929" y="5179"/>
                  <a:pt x="10773" y="5163"/>
                </a:cubicBezTo>
                <a:close/>
                <a:moveTo>
                  <a:pt x="10437" y="7107"/>
                </a:moveTo>
                <a:lnTo>
                  <a:pt x="10119" y="7696"/>
                </a:lnTo>
                <a:cubicBezTo>
                  <a:pt x="9922" y="7745"/>
                  <a:pt x="9731" y="7816"/>
                  <a:pt x="9553" y="7908"/>
                </a:cubicBezTo>
                <a:lnTo>
                  <a:pt x="8863" y="7696"/>
                </a:lnTo>
                <a:lnTo>
                  <a:pt x="8350" y="8169"/>
                </a:lnTo>
                <a:lnTo>
                  <a:pt x="8562" y="8807"/>
                </a:lnTo>
                <a:cubicBezTo>
                  <a:pt x="8458" y="8970"/>
                  <a:pt x="8386" y="9131"/>
                  <a:pt x="8332" y="9313"/>
                </a:cubicBezTo>
                <a:lnTo>
                  <a:pt x="7678" y="9624"/>
                </a:lnTo>
                <a:lnTo>
                  <a:pt x="7678" y="10277"/>
                </a:lnTo>
                <a:lnTo>
                  <a:pt x="8332" y="10571"/>
                </a:lnTo>
                <a:cubicBezTo>
                  <a:pt x="8385" y="10753"/>
                  <a:pt x="8462" y="10930"/>
                  <a:pt x="8562" y="11094"/>
                </a:cubicBezTo>
                <a:lnTo>
                  <a:pt x="8332" y="11731"/>
                </a:lnTo>
                <a:lnTo>
                  <a:pt x="8863" y="12205"/>
                </a:lnTo>
                <a:lnTo>
                  <a:pt x="9553" y="11993"/>
                </a:lnTo>
                <a:cubicBezTo>
                  <a:pt x="9730" y="12086"/>
                  <a:pt x="9922" y="12156"/>
                  <a:pt x="10119" y="12205"/>
                </a:cubicBezTo>
                <a:lnTo>
                  <a:pt x="10437" y="12793"/>
                </a:lnTo>
                <a:lnTo>
                  <a:pt x="11163" y="12793"/>
                </a:lnTo>
                <a:lnTo>
                  <a:pt x="11481" y="12221"/>
                </a:lnTo>
                <a:cubicBezTo>
                  <a:pt x="11674" y="12173"/>
                  <a:pt x="11854" y="12098"/>
                  <a:pt x="12029" y="12009"/>
                </a:cubicBezTo>
                <a:lnTo>
                  <a:pt x="12719" y="12221"/>
                </a:lnTo>
                <a:lnTo>
                  <a:pt x="13232" y="11748"/>
                </a:lnTo>
                <a:lnTo>
                  <a:pt x="13002" y="11110"/>
                </a:lnTo>
                <a:cubicBezTo>
                  <a:pt x="13106" y="10945"/>
                  <a:pt x="13190" y="10770"/>
                  <a:pt x="13250" y="10588"/>
                </a:cubicBezTo>
                <a:lnTo>
                  <a:pt x="13887" y="10293"/>
                </a:lnTo>
                <a:lnTo>
                  <a:pt x="13887" y="9624"/>
                </a:lnTo>
                <a:lnTo>
                  <a:pt x="13250" y="9313"/>
                </a:lnTo>
                <a:cubicBezTo>
                  <a:pt x="13198" y="9131"/>
                  <a:pt x="13121" y="8954"/>
                  <a:pt x="13020" y="8790"/>
                </a:cubicBezTo>
                <a:lnTo>
                  <a:pt x="13250" y="8169"/>
                </a:lnTo>
                <a:lnTo>
                  <a:pt x="12719" y="7679"/>
                </a:lnTo>
                <a:lnTo>
                  <a:pt x="12047" y="7892"/>
                </a:lnTo>
                <a:cubicBezTo>
                  <a:pt x="11870" y="7799"/>
                  <a:pt x="11678" y="7728"/>
                  <a:pt x="11481" y="7679"/>
                </a:cubicBezTo>
                <a:lnTo>
                  <a:pt x="11163" y="7107"/>
                </a:lnTo>
                <a:lnTo>
                  <a:pt x="10437" y="7107"/>
                </a:lnTo>
                <a:close/>
                <a:moveTo>
                  <a:pt x="10791" y="8954"/>
                </a:moveTo>
                <a:cubicBezTo>
                  <a:pt x="11386" y="8962"/>
                  <a:pt x="11879" y="9401"/>
                  <a:pt x="11888" y="9950"/>
                </a:cubicBezTo>
                <a:cubicBezTo>
                  <a:pt x="11888" y="10503"/>
                  <a:pt x="11390" y="10963"/>
                  <a:pt x="10791" y="10963"/>
                </a:cubicBezTo>
                <a:cubicBezTo>
                  <a:pt x="10193" y="10963"/>
                  <a:pt x="9712" y="10503"/>
                  <a:pt x="9712" y="9950"/>
                </a:cubicBezTo>
                <a:cubicBezTo>
                  <a:pt x="9712" y="9398"/>
                  <a:pt x="10193" y="8954"/>
                  <a:pt x="10791" y="8954"/>
                </a:cubicBezTo>
                <a:close/>
                <a:moveTo>
                  <a:pt x="19159" y="9362"/>
                </a:moveTo>
                <a:cubicBezTo>
                  <a:pt x="18860" y="9362"/>
                  <a:pt x="18610" y="9592"/>
                  <a:pt x="18610" y="9869"/>
                </a:cubicBezTo>
                <a:cubicBezTo>
                  <a:pt x="18610" y="10145"/>
                  <a:pt x="18860" y="10359"/>
                  <a:pt x="19159" y="10359"/>
                </a:cubicBezTo>
                <a:lnTo>
                  <a:pt x="21052" y="10359"/>
                </a:lnTo>
                <a:cubicBezTo>
                  <a:pt x="21351" y="10359"/>
                  <a:pt x="21600" y="10145"/>
                  <a:pt x="21600" y="9869"/>
                </a:cubicBezTo>
                <a:cubicBezTo>
                  <a:pt x="21600" y="9592"/>
                  <a:pt x="21351" y="9362"/>
                  <a:pt x="21052" y="9362"/>
                </a:cubicBezTo>
                <a:lnTo>
                  <a:pt x="19159" y="9362"/>
                </a:lnTo>
                <a:close/>
                <a:moveTo>
                  <a:pt x="531" y="9379"/>
                </a:moveTo>
                <a:cubicBezTo>
                  <a:pt x="232" y="9379"/>
                  <a:pt x="0" y="9609"/>
                  <a:pt x="0" y="9885"/>
                </a:cubicBezTo>
                <a:cubicBezTo>
                  <a:pt x="0" y="10161"/>
                  <a:pt x="232" y="10375"/>
                  <a:pt x="531" y="10375"/>
                </a:cubicBezTo>
                <a:lnTo>
                  <a:pt x="2441" y="10375"/>
                </a:lnTo>
                <a:cubicBezTo>
                  <a:pt x="2740" y="10375"/>
                  <a:pt x="2972" y="10161"/>
                  <a:pt x="2972" y="9885"/>
                </a:cubicBezTo>
                <a:cubicBezTo>
                  <a:pt x="2972" y="9609"/>
                  <a:pt x="2740" y="9379"/>
                  <a:pt x="2441" y="9379"/>
                </a:cubicBezTo>
                <a:lnTo>
                  <a:pt x="531" y="9379"/>
                </a:lnTo>
                <a:close/>
                <a:moveTo>
                  <a:pt x="16912" y="14542"/>
                </a:moveTo>
                <a:cubicBezTo>
                  <a:pt x="16774" y="14535"/>
                  <a:pt x="16634" y="14563"/>
                  <a:pt x="16523" y="14656"/>
                </a:cubicBezTo>
                <a:cubicBezTo>
                  <a:pt x="16301" y="14841"/>
                  <a:pt x="16287" y="15170"/>
                  <a:pt x="16487" y="15375"/>
                </a:cubicBezTo>
                <a:cubicBezTo>
                  <a:pt x="16499" y="15387"/>
                  <a:pt x="16510" y="15397"/>
                  <a:pt x="16523" y="15408"/>
                </a:cubicBezTo>
                <a:lnTo>
                  <a:pt x="17867" y="16649"/>
                </a:lnTo>
                <a:cubicBezTo>
                  <a:pt x="18059" y="16862"/>
                  <a:pt x="18398" y="16892"/>
                  <a:pt x="18628" y="16715"/>
                </a:cubicBezTo>
                <a:cubicBezTo>
                  <a:pt x="18858" y="16538"/>
                  <a:pt x="18890" y="16224"/>
                  <a:pt x="18699" y="16012"/>
                </a:cubicBezTo>
                <a:cubicBezTo>
                  <a:pt x="18673" y="15983"/>
                  <a:pt x="18643" y="15953"/>
                  <a:pt x="18610" y="15930"/>
                </a:cubicBezTo>
                <a:lnTo>
                  <a:pt x="17284" y="14705"/>
                </a:lnTo>
                <a:cubicBezTo>
                  <a:pt x="17183" y="14602"/>
                  <a:pt x="17050" y="14548"/>
                  <a:pt x="16912" y="14542"/>
                </a:cubicBezTo>
                <a:close/>
                <a:moveTo>
                  <a:pt x="4423" y="14787"/>
                </a:moveTo>
                <a:lnTo>
                  <a:pt x="3078" y="16045"/>
                </a:lnTo>
                <a:cubicBezTo>
                  <a:pt x="2851" y="16224"/>
                  <a:pt x="2831" y="16537"/>
                  <a:pt x="3025" y="16747"/>
                </a:cubicBezTo>
                <a:cubicBezTo>
                  <a:pt x="3220" y="16957"/>
                  <a:pt x="3559" y="16992"/>
                  <a:pt x="3786" y="16813"/>
                </a:cubicBezTo>
                <a:cubicBezTo>
                  <a:pt x="3807" y="16796"/>
                  <a:pt x="3821" y="16767"/>
                  <a:pt x="3839" y="16747"/>
                </a:cubicBezTo>
                <a:lnTo>
                  <a:pt x="5183" y="15506"/>
                </a:lnTo>
                <a:cubicBezTo>
                  <a:pt x="5378" y="15296"/>
                  <a:pt x="5358" y="14966"/>
                  <a:pt x="5130" y="14787"/>
                </a:cubicBezTo>
                <a:cubicBezTo>
                  <a:pt x="4927" y="14626"/>
                  <a:pt x="4625" y="14626"/>
                  <a:pt x="4423" y="14787"/>
                </a:cubicBezTo>
                <a:close/>
                <a:moveTo>
                  <a:pt x="8456" y="17711"/>
                </a:moveTo>
                <a:cubicBezTo>
                  <a:pt x="8024" y="17735"/>
                  <a:pt x="7705" y="18081"/>
                  <a:pt x="7731" y="18479"/>
                </a:cubicBezTo>
                <a:cubicBezTo>
                  <a:pt x="7754" y="18845"/>
                  <a:pt x="8060" y="19128"/>
                  <a:pt x="8456" y="19149"/>
                </a:cubicBezTo>
                <a:lnTo>
                  <a:pt x="13126" y="19149"/>
                </a:lnTo>
                <a:cubicBezTo>
                  <a:pt x="13558" y="19126"/>
                  <a:pt x="13877" y="18780"/>
                  <a:pt x="13852" y="18381"/>
                </a:cubicBezTo>
                <a:cubicBezTo>
                  <a:pt x="13828" y="18015"/>
                  <a:pt x="13522" y="17733"/>
                  <a:pt x="13126" y="17711"/>
                </a:cubicBezTo>
                <a:lnTo>
                  <a:pt x="8456" y="17711"/>
                </a:lnTo>
                <a:close/>
                <a:moveTo>
                  <a:pt x="9093" y="20146"/>
                </a:moveTo>
                <a:cubicBezTo>
                  <a:pt x="9165" y="20960"/>
                  <a:pt x="9906" y="21599"/>
                  <a:pt x="10791" y="21600"/>
                </a:cubicBezTo>
                <a:cubicBezTo>
                  <a:pt x="11675" y="21599"/>
                  <a:pt x="12419" y="20960"/>
                  <a:pt x="12489" y="20146"/>
                </a:cubicBezTo>
                <a:lnTo>
                  <a:pt x="9093" y="20146"/>
                </a:lnTo>
                <a:close/>
              </a:path>
            </a:pathLst>
          </a:custGeom>
          <a:gradFill>
            <a:gsLst>
              <a:gs pos="2419">
                <a:srgbClr val="FF8A00"/>
              </a:gs>
              <a:gs pos="29316">
                <a:srgbClr val="FFBA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Freeform 70"/>
          <p:cNvSpPr/>
          <p:nvPr/>
        </p:nvSpPr>
        <p:spPr>
          <a:xfrm>
            <a:off x="5800289" y="2044180"/>
            <a:ext cx="391918" cy="6279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944" y="0"/>
                </a:moveTo>
                <a:cubicBezTo>
                  <a:pt x="10199" y="715"/>
                  <a:pt x="9639" y="1495"/>
                  <a:pt x="9298" y="2324"/>
                </a:cubicBezTo>
                <a:cubicBezTo>
                  <a:pt x="9813" y="2621"/>
                  <a:pt x="10276" y="2967"/>
                  <a:pt x="10656" y="3337"/>
                </a:cubicBezTo>
                <a:cubicBezTo>
                  <a:pt x="10696" y="3375"/>
                  <a:pt x="10721" y="3413"/>
                  <a:pt x="10761" y="3453"/>
                </a:cubicBezTo>
                <a:lnTo>
                  <a:pt x="10891" y="3337"/>
                </a:lnTo>
                <a:cubicBezTo>
                  <a:pt x="11295" y="2947"/>
                  <a:pt x="11773" y="2581"/>
                  <a:pt x="12328" y="2275"/>
                </a:cubicBezTo>
                <a:cubicBezTo>
                  <a:pt x="12057" y="1471"/>
                  <a:pt x="11590" y="712"/>
                  <a:pt x="10944" y="0"/>
                </a:cubicBezTo>
                <a:close/>
                <a:moveTo>
                  <a:pt x="5772" y="1776"/>
                </a:moveTo>
                <a:cubicBezTo>
                  <a:pt x="5974" y="2729"/>
                  <a:pt x="6315" y="3659"/>
                  <a:pt x="6817" y="4566"/>
                </a:cubicBezTo>
                <a:cubicBezTo>
                  <a:pt x="7795" y="4878"/>
                  <a:pt x="8708" y="5285"/>
                  <a:pt x="9481" y="5778"/>
                </a:cubicBezTo>
                <a:cubicBezTo>
                  <a:pt x="9882" y="6041"/>
                  <a:pt x="10249" y="6340"/>
                  <a:pt x="10578" y="6641"/>
                </a:cubicBezTo>
                <a:cubicBezTo>
                  <a:pt x="10877" y="6374"/>
                  <a:pt x="11193" y="6118"/>
                  <a:pt x="11544" y="5877"/>
                </a:cubicBezTo>
                <a:cubicBezTo>
                  <a:pt x="11197" y="5077"/>
                  <a:pt x="10669" y="4307"/>
                  <a:pt x="9977" y="3603"/>
                </a:cubicBezTo>
                <a:cubicBezTo>
                  <a:pt x="8190" y="1890"/>
                  <a:pt x="5772" y="1776"/>
                  <a:pt x="5772" y="1776"/>
                </a:cubicBezTo>
                <a:close/>
                <a:moveTo>
                  <a:pt x="15776" y="1776"/>
                </a:moveTo>
                <a:cubicBezTo>
                  <a:pt x="15776" y="1776"/>
                  <a:pt x="13360" y="1879"/>
                  <a:pt x="11544" y="3603"/>
                </a:cubicBezTo>
                <a:cubicBezTo>
                  <a:pt x="11428" y="3715"/>
                  <a:pt x="11339" y="3834"/>
                  <a:pt x="11231" y="3951"/>
                </a:cubicBezTo>
                <a:cubicBezTo>
                  <a:pt x="11624" y="4441"/>
                  <a:pt x="11939" y="4954"/>
                  <a:pt x="12197" y="5479"/>
                </a:cubicBezTo>
                <a:cubicBezTo>
                  <a:pt x="12974" y="5051"/>
                  <a:pt x="13846" y="4701"/>
                  <a:pt x="14783" y="4433"/>
                </a:cubicBezTo>
                <a:cubicBezTo>
                  <a:pt x="15245" y="3570"/>
                  <a:pt x="15583" y="2680"/>
                  <a:pt x="15776" y="1776"/>
                </a:cubicBezTo>
                <a:close/>
                <a:moveTo>
                  <a:pt x="2586" y="4317"/>
                </a:moveTo>
                <a:cubicBezTo>
                  <a:pt x="2902" y="5308"/>
                  <a:pt x="3448" y="6266"/>
                  <a:pt x="4205" y="7156"/>
                </a:cubicBezTo>
                <a:cubicBezTo>
                  <a:pt x="5942" y="7439"/>
                  <a:pt x="7580" y="7930"/>
                  <a:pt x="9011" y="8617"/>
                </a:cubicBezTo>
                <a:cubicBezTo>
                  <a:pt x="9670" y="8945"/>
                  <a:pt x="10258" y="9316"/>
                  <a:pt x="10787" y="9729"/>
                </a:cubicBezTo>
                <a:cubicBezTo>
                  <a:pt x="11068" y="9513"/>
                  <a:pt x="11386" y="9311"/>
                  <a:pt x="11701" y="9115"/>
                </a:cubicBezTo>
                <a:cubicBezTo>
                  <a:pt x="11112" y="8010"/>
                  <a:pt x="10136" y="7010"/>
                  <a:pt x="8880" y="6160"/>
                </a:cubicBezTo>
                <a:cubicBezTo>
                  <a:pt x="7168" y="5111"/>
                  <a:pt x="4953" y="4458"/>
                  <a:pt x="2586" y="4317"/>
                </a:cubicBezTo>
                <a:close/>
                <a:moveTo>
                  <a:pt x="18570" y="4317"/>
                </a:moveTo>
                <a:cubicBezTo>
                  <a:pt x="16199" y="4456"/>
                  <a:pt x="13965" y="5109"/>
                  <a:pt x="12250" y="6160"/>
                </a:cubicBezTo>
                <a:cubicBezTo>
                  <a:pt x="11805" y="6447"/>
                  <a:pt x="11401" y="6754"/>
                  <a:pt x="11048" y="7089"/>
                </a:cubicBezTo>
                <a:cubicBezTo>
                  <a:pt x="11555" y="7618"/>
                  <a:pt x="11986" y="8170"/>
                  <a:pt x="12328" y="8750"/>
                </a:cubicBezTo>
                <a:lnTo>
                  <a:pt x="12563" y="8617"/>
                </a:lnTo>
                <a:cubicBezTo>
                  <a:pt x="13850" y="7997"/>
                  <a:pt x="15297" y="7543"/>
                  <a:pt x="16846" y="7255"/>
                </a:cubicBezTo>
                <a:cubicBezTo>
                  <a:pt x="17646" y="6338"/>
                  <a:pt x="18238" y="5344"/>
                  <a:pt x="18570" y="4317"/>
                </a:cubicBezTo>
                <a:close/>
                <a:moveTo>
                  <a:pt x="993" y="7322"/>
                </a:moveTo>
                <a:cubicBezTo>
                  <a:pt x="993" y="7322"/>
                  <a:pt x="1860" y="9803"/>
                  <a:pt x="5067" y="11389"/>
                </a:cubicBezTo>
                <a:lnTo>
                  <a:pt x="5145" y="11423"/>
                </a:lnTo>
                <a:lnTo>
                  <a:pt x="1619" y="11423"/>
                </a:lnTo>
                <a:cubicBezTo>
                  <a:pt x="736" y="11423"/>
                  <a:pt x="0" y="11874"/>
                  <a:pt x="0" y="12435"/>
                </a:cubicBezTo>
                <a:lnTo>
                  <a:pt x="0" y="13448"/>
                </a:lnTo>
                <a:lnTo>
                  <a:pt x="21600" y="13448"/>
                </a:lnTo>
                <a:lnTo>
                  <a:pt x="21600" y="12452"/>
                </a:lnTo>
                <a:cubicBezTo>
                  <a:pt x="21564" y="11890"/>
                  <a:pt x="20839" y="11448"/>
                  <a:pt x="19955" y="11439"/>
                </a:cubicBezTo>
                <a:lnTo>
                  <a:pt x="16455" y="11439"/>
                </a:lnTo>
                <a:lnTo>
                  <a:pt x="16533" y="11406"/>
                </a:lnTo>
                <a:cubicBezTo>
                  <a:pt x="19732" y="9810"/>
                  <a:pt x="20607" y="7338"/>
                  <a:pt x="20607" y="7338"/>
                </a:cubicBezTo>
                <a:cubicBezTo>
                  <a:pt x="20607" y="7338"/>
                  <a:pt x="16266" y="7435"/>
                  <a:pt x="13059" y="9032"/>
                </a:cubicBezTo>
                <a:cubicBezTo>
                  <a:pt x="12400" y="9362"/>
                  <a:pt x="11801" y="9741"/>
                  <a:pt x="11283" y="10161"/>
                </a:cubicBezTo>
                <a:cubicBezTo>
                  <a:pt x="11739" y="10562"/>
                  <a:pt x="12142" y="10995"/>
                  <a:pt x="12485" y="11439"/>
                </a:cubicBezTo>
                <a:lnTo>
                  <a:pt x="11597" y="11439"/>
                </a:lnTo>
                <a:cubicBezTo>
                  <a:pt x="10860" y="10505"/>
                  <a:pt x="9796" y="9669"/>
                  <a:pt x="8515" y="9015"/>
                </a:cubicBezTo>
                <a:cubicBezTo>
                  <a:pt x="5316" y="7419"/>
                  <a:pt x="993" y="7322"/>
                  <a:pt x="993" y="7322"/>
                </a:cubicBezTo>
                <a:close/>
                <a:moveTo>
                  <a:pt x="1567" y="14477"/>
                </a:moveTo>
                <a:lnTo>
                  <a:pt x="3317" y="20753"/>
                </a:lnTo>
                <a:cubicBezTo>
                  <a:pt x="3452" y="21235"/>
                  <a:pt x="4115" y="21595"/>
                  <a:pt x="4884" y="21600"/>
                </a:cubicBezTo>
                <a:lnTo>
                  <a:pt x="16611" y="21600"/>
                </a:lnTo>
                <a:cubicBezTo>
                  <a:pt x="17381" y="21595"/>
                  <a:pt x="18018" y="21235"/>
                  <a:pt x="18152" y="20753"/>
                </a:cubicBezTo>
                <a:lnTo>
                  <a:pt x="19955" y="14477"/>
                </a:lnTo>
                <a:lnTo>
                  <a:pt x="1567" y="14477"/>
                </a:ln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Freeform 95"/>
          <p:cNvSpPr/>
          <p:nvPr/>
        </p:nvSpPr>
        <p:spPr>
          <a:xfrm>
            <a:off x="7138956" y="4533373"/>
            <a:ext cx="606157" cy="876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30" y="0"/>
                </a:moveTo>
                <a:cubicBezTo>
                  <a:pt x="6964" y="0"/>
                  <a:pt x="6259" y="557"/>
                  <a:pt x="6259" y="1235"/>
                </a:cubicBezTo>
                <a:cubicBezTo>
                  <a:pt x="6259" y="1913"/>
                  <a:pt x="6964" y="2453"/>
                  <a:pt x="7830" y="2453"/>
                </a:cubicBezTo>
                <a:cubicBezTo>
                  <a:pt x="8696" y="2453"/>
                  <a:pt x="9400" y="1913"/>
                  <a:pt x="9400" y="1235"/>
                </a:cubicBezTo>
                <a:cubicBezTo>
                  <a:pt x="9400" y="557"/>
                  <a:pt x="8696" y="0"/>
                  <a:pt x="7830" y="0"/>
                </a:cubicBezTo>
                <a:close/>
                <a:moveTo>
                  <a:pt x="4689" y="978"/>
                </a:moveTo>
                <a:cubicBezTo>
                  <a:pt x="4208" y="978"/>
                  <a:pt x="3824" y="1309"/>
                  <a:pt x="3824" y="1716"/>
                </a:cubicBezTo>
                <a:cubicBezTo>
                  <a:pt x="3824" y="2123"/>
                  <a:pt x="4208" y="2453"/>
                  <a:pt x="4689" y="2453"/>
                </a:cubicBezTo>
                <a:cubicBezTo>
                  <a:pt x="5170" y="2453"/>
                  <a:pt x="5576" y="2123"/>
                  <a:pt x="5576" y="1716"/>
                </a:cubicBezTo>
                <a:cubicBezTo>
                  <a:pt x="5576" y="1309"/>
                  <a:pt x="5170" y="978"/>
                  <a:pt x="4689" y="978"/>
                </a:cubicBezTo>
                <a:close/>
                <a:moveTo>
                  <a:pt x="2777" y="1956"/>
                </a:moveTo>
                <a:cubicBezTo>
                  <a:pt x="2392" y="1956"/>
                  <a:pt x="2071" y="2243"/>
                  <a:pt x="2071" y="2582"/>
                </a:cubicBezTo>
                <a:cubicBezTo>
                  <a:pt x="2071" y="2921"/>
                  <a:pt x="2392" y="3191"/>
                  <a:pt x="2777" y="3191"/>
                </a:cubicBezTo>
                <a:cubicBezTo>
                  <a:pt x="3162" y="3191"/>
                  <a:pt x="3482" y="2921"/>
                  <a:pt x="3482" y="2582"/>
                </a:cubicBezTo>
                <a:cubicBezTo>
                  <a:pt x="3482" y="2243"/>
                  <a:pt x="3162" y="1956"/>
                  <a:pt x="2777" y="1956"/>
                </a:cubicBezTo>
                <a:close/>
                <a:moveTo>
                  <a:pt x="1548" y="3191"/>
                </a:moveTo>
                <a:cubicBezTo>
                  <a:pt x="1259" y="3191"/>
                  <a:pt x="1024" y="3417"/>
                  <a:pt x="1024" y="3688"/>
                </a:cubicBezTo>
                <a:cubicBezTo>
                  <a:pt x="1024" y="3959"/>
                  <a:pt x="1259" y="4169"/>
                  <a:pt x="1548" y="4169"/>
                </a:cubicBezTo>
                <a:cubicBezTo>
                  <a:pt x="1836" y="4169"/>
                  <a:pt x="2071" y="3959"/>
                  <a:pt x="2071" y="3688"/>
                </a:cubicBezTo>
                <a:cubicBezTo>
                  <a:pt x="2071" y="3417"/>
                  <a:pt x="1836" y="3191"/>
                  <a:pt x="1548" y="3191"/>
                </a:cubicBezTo>
                <a:close/>
                <a:moveTo>
                  <a:pt x="5918" y="3191"/>
                </a:moveTo>
                <a:cubicBezTo>
                  <a:pt x="3897" y="3191"/>
                  <a:pt x="341" y="5284"/>
                  <a:pt x="341" y="6879"/>
                </a:cubicBezTo>
                <a:cubicBezTo>
                  <a:pt x="341" y="9138"/>
                  <a:pt x="1730" y="9355"/>
                  <a:pt x="1730" y="11049"/>
                </a:cubicBezTo>
                <a:cubicBezTo>
                  <a:pt x="1730" y="12743"/>
                  <a:pt x="375" y="15955"/>
                  <a:pt x="4871" y="15955"/>
                </a:cubicBezTo>
                <a:cubicBezTo>
                  <a:pt x="10028" y="15955"/>
                  <a:pt x="6965" y="11583"/>
                  <a:pt x="6965" y="10551"/>
                </a:cubicBezTo>
                <a:cubicBezTo>
                  <a:pt x="6965" y="7802"/>
                  <a:pt x="9059" y="6994"/>
                  <a:pt x="9059" y="4907"/>
                </a:cubicBezTo>
                <a:cubicBezTo>
                  <a:pt x="9059" y="3532"/>
                  <a:pt x="7939" y="3191"/>
                  <a:pt x="5918" y="3191"/>
                </a:cubicBezTo>
                <a:close/>
                <a:moveTo>
                  <a:pt x="524" y="4169"/>
                </a:moveTo>
                <a:cubicBezTo>
                  <a:pt x="235" y="4169"/>
                  <a:pt x="0" y="4395"/>
                  <a:pt x="0" y="4666"/>
                </a:cubicBezTo>
                <a:cubicBezTo>
                  <a:pt x="0" y="4938"/>
                  <a:pt x="235" y="5163"/>
                  <a:pt x="524" y="5163"/>
                </a:cubicBezTo>
                <a:cubicBezTo>
                  <a:pt x="812" y="5163"/>
                  <a:pt x="1024" y="4938"/>
                  <a:pt x="1024" y="4666"/>
                </a:cubicBezTo>
                <a:cubicBezTo>
                  <a:pt x="1024" y="4395"/>
                  <a:pt x="812" y="4169"/>
                  <a:pt x="524" y="4169"/>
                </a:cubicBezTo>
                <a:close/>
                <a:moveTo>
                  <a:pt x="13748" y="5645"/>
                </a:moveTo>
                <a:cubicBezTo>
                  <a:pt x="12881" y="5645"/>
                  <a:pt x="12177" y="6201"/>
                  <a:pt x="12177" y="6879"/>
                </a:cubicBezTo>
                <a:cubicBezTo>
                  <a:pt x="12177" y="7557"/>
                  <a:pt x="12881" y="8098"/>
                  <a:pt x="13748" y="8098"/>
                </a:cubicBezTo>
                <a:cubicBezTo>
                  <a:pt x="14614" y="8098"/>
                  <a:pt x="15318" y="7557"/>
                  <a:pt x="15318" y="6879"/>
                </a:cubicBezTo>
                <a:cubicBezTo>
                  <a:pt x="15318" y="6201"/>
                  <a:pt x="14614" y="5645"/>
                  <a:pt x="13748" y="5645"/>
                </a:cubicBezTo>
                <a:close/>
                <a:moveTo>
                  <a:pt x="16889" y="6623"/>
                </a:moveTo>
                <a:cubicBezTo>
                  <a:pt x="16407" y="6623"/>
                  <a:pt x="16024" y="6954"/>
                  <a:pt x="16024" y="7360"/>
                </a:cubicBezTo>
                <a:cubicBezTo>
                  <a:pt x="16024" y="7767"/>
                  <a:pt x="16407" y="8098"/>
                  <a:pt x="16889" y="8098"/>
                </a:cubicBezTo>
                <a:cubicBezTo>
                  <a:pt x="17370" y="8098"/>
                  <a:pt x="17753" y="7767"/>
                  <a:pt x="17753" y="7360"/>
                </a:cubicBezTo>
                <a:cubicBezTo>
                  <a:pt x="17753" y="6954"/>
                  <a:pt x="17370" y="6623"/>
                  <a:pt x="16889" y="6623"/>
                </a:cubicBezTo>
                <a:close/>
                <a:moveTo>
                  <a:pt x="18800" y="7617"/>
                </a:moveTo>
                <a:cubicBezTo>
                  <a:pt x="18415" y="7617"/>
                  <a:pt x="18118" y="7887"/>
                  <a:pt x="18118" y="8226"/>
                </a:cubicBezTo>
                <a:cubicBezTo>
                  <a:pt x="18118" y="8565"/>
                  <a:pt x="18416" y="8836"/>
                  <a:pt x="18800" y="8836"/>
                </a:cubicBezTo>
                <a:cubicBezTo>
                  <a:pt x="19185" y="8836"/>
                  <a:pt x="19506" y="8565"/>
                  <a:pt x="19506" y="8226"/>
                </a:cubicBezTo>
                <a:cubicBezTo>
                  <a:pt x="19506" y="7887"/>
                  <a:pt x="19185" y="7617"/>
                  <a:pt x="18800" y="7617"/>
                </a:cubicBezTo>
                <a:close/>
                <a:moveTo>
                  <a:pt x="15682" y="8836"/>
                </a:moveTo>
                <a:cubicBezTo>
                  <a:pt x="13661" y="8836"/>
                  <a:pt x="12541" y="9177"/>
                  <a:pt x="12541" y="10551"/>
                </a:cubicBezTo>
                <a:cubicBezTo>
                  <a:pt x="12541" y="12638"/>
                  <a:pt x="14635" y="13446"/>
                  <a:pt x="14635" y="16196"/>
                </a:cubicBezTo>
                <a:cubicBezTo>
                  <a:pt x="14635" y="17227"/>
                  <a:pt x="11549" y="21600"/>
                  <a:pt x="16706" y="21600"/>
                </a:cubicBezTo>
                <a:cubicBezTo>
                  <a:pt x="21202" y="21600"/>
                  <a:pt x="19847" y="18387"/>
                  <a:pt x="19847" y="16693"/>
                </a:cubicBezTo>
                <a:cubicBezTo>
                  <a:pt x="19847" y="14999"/>
                  <a:pt x="21236" y="14783"/>
                  <a:pt x="21236" y="12524"/>
                </a:cubicBezTo>
                <a:cubicBezTo>
                  <a:pt x="21236" y="10928"/>
                  <a:pt x="17703" y="8836"/>
                  <a:pt x="15682" y="8836"/>
                </a:cubicBezTo>
                <a:close/>
                <a:moveTo>
                  <a:pt x="20030" y="8836"/>
                </a:moveTo>
                <a:cubicBezTo>
                  <a:pt x="19741" y="8836"/>
                  <a:pt x="19506" y="9062"/>
                  <a:pt x="19506" y="9333"/>
                </a:cubicBezTo>
                <a:cubicBezTo>
                  <a:pt x="19506" y="9604"/>
                  <a:pt x="19741" y="9814"/>
                  <a:pt x="20030" y="9814"/>
                </a:cubicBezTo>
                <a:cubicBezTo>
                  <a:pt x="20318" y="9814"/>
                  <a:pt x="20553" y="9604"/>
                  <a:pt x="20553" y="9333"/>
                </a:cubicBezTo>
                <a:cubicBezTo>
                  <a:pt x="20553" y="9062"/>
                  <a:pt x="20318" y="8836"/>
                  <a:pt x="20030" y="8836"/>
                </a:cubicBezTo>
                <a:close/>
                <a:moveTo>
                  <a:pt x="21077" y="9814"/>
                </a:moveTo>
                <a:cubicBezTo>
                  <a:pt x="20788" y="9814"/>
                  <a:pt x="20553" y="10040"/>
                  <a:pt x="20553" y="10311"/>
                </a:cubicBezTo>
                <a:cubicBezTo>
                  <a:pt x="20553" y="10582"/>
                  <a:pt x="20788" y="10808"/>
                  <a:pt x="21077" y="10808"/>
                </a:cubicBezTo>
                <a:cubicBezTo>
                  <a:pt x="21365" y="10808"/>
                  <a:pt x="21600" y="10582"/>
                  <a:pt x="21600" y="10311"/>
                </a:cubicBezTo>
                <a:cubicBezTo>
                  <a:pt x="21600" y="10040"/>
                  <a:pt x="21365" y="9814"/>
                  <a:pt x="21077" y="9814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Freeform 126"/>
          <p:cNvSpPr/>
          <p:nvPr/>
        </p:nvSpPr>
        <p:spPr>
          <a:xfrm>
            <a:off x="9195384" y="3145859"/>
            <a:ext cx="556636" cy="632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2" h="21600" extrusionOk="0">
                <a:moveTo>
                  <a:pt x="10180" y="0"/>
                </a:moveTo>
                <a:cubicBezTo>
                  <a:pt x="8633" y="0"/>
                  <a:pt x="7222" y="1847"/>
                  <a:pt x="6420" y="4655"/>
                </a:cubicBezTo>
                <a:cubicBezTo>
                  <a:pt x="5274" y="4385"/>
                  <a:pt x="4250" y="4214"/>
                  <a:pt x="3334" y="4214"/>
                </a:cubicBezTo>
                <a:cubicBezTo>
                  <a:pt x="1844" y="4214"/>
                  <a:pt x="753" y="4595"/>
                  <a:pt x="266" y="5378"/>
                </a:cubicBezTo>
                <a:cubicBezTo>
                  <a:pt x="-536" y="6674"/>
                  <a:pt x="530" y="8756"/>
                  <a:pt x="2735" y="10862"/>
                </a:cubicBezTo>
                <a:cubicBezTo>
                  <a:pt x="616" y="12913"/>
                  <a:pt x="-358" y="14900"/>
                  <a:pt x="416" y="16169"/>
                </a:cubicBezTo>
                <a:cubicBezTo>
                  <a:pt x="902" y="16952"/>
                  <a:pt x="1994" y="17333"/>
                  <a:pt x="3483" y="17333"/>
                </a:cubicBezTo>
                <a:cubicBezTo>
                  <a:pt x="4342" y="17333"/>
                  <a:pt x="5332" y="17206"/>
                  <a:pt x="6420" y="16963"/>
                </a:cubicBezTo>
                <a:cubicBezTo>
                  <a:pt x="7251" y="19770"/>
                  <a:pt x="8633" y="21600"/>
                  <a:pt x="10180" y="21600"/>
                </a:cubicBezTo>
                <a:cubicBezTo>
                  <a:pt x="11726" y="21600"/>
                  <a:pt x="13119" y="19770"/>
                  <a:pt x="13921" y="16963"/>
                </a:cubicBezTo>
                <a:cubicBezTo>
                  <a:pt x="15066" y="17233"/>
                  <a:pt x="16110" y="17386"/>
                  <a:pt x="17026" y="17386"/>
                </a:cubicBezTo>
                <a:cubicBezTo>
                  <a:pt x="18515" y="17386"/>
                  <a:pt x="19607" y="17005"/>
                  <a:pt x="20094" y="16222"/>
                </a:cubicBezTo>
                <a:cubicBezTo>
                  <a:pt x="20867" y="14953"/>
                  <a:pt x="19894" y="12966"/>
                  <a:pt x="17774" y="10915"/>
                </a:cubicBezTo>
                <a:cubicBezTo>
                  <a:pt x="20037" y="8782"/>
                  <a:pt x="21064" y="6691"/>
                  <a:pt x="20262" y="5396"/>
                </a:cubicBezTo>
                <a:cubicBezTo>
                  <a:pt x="19775" y="4613"/>
                  <a:pt x="18684" y="4249"/>
                  <a:pt x="17194" y="4249"/>
                </a:cubicBezTo>
                <a:cubicBezTo>
                  <a:pt x="16249" y="4249"/>
                  <a:pt x="15161" y="4411"/>
                  <a:pt x="13958" y="4708"/>
                </a:cubicBezTo>
                <a:cubicBezTo>
                  <a:pt x="13128" y="1873"/>
                  <a:pt x="11755" y="0"/>
                  <a:pt x="10180" y="0"/>
                </a:cubicBezTo>
                <a:close/>
                <a:moveTo>
                  <a:pt x="10180" y="1076"/>
                </a:moveTo>
                <a:cubicBezTo>
                  <a:pt x="11039" y="1076"/>
                  <a:pt x="12157" y="2506"/>
                  <a:pt x="12873" y="4990"/>
                </a:cubicBezTo>
                <a:cubicBezTo>
                  <a:pt x="12043" y="5260"/>
                  <a:pt x="11142" y="5600"/>
                  <a:pt x="10255" y="5977"/>
                </a:cubicBezTo>
                <a:cubicBezTo>
                  <a:pt x="9310" y="5573"/>
                  <a:pt x="8411" y="5207"/>
                  <a:pt x="7524" y="4937"/>
                </a:cubicBezTo>
                <a:cubicBezTo>
                  <a:pt x="8240" y="2480"/>
                  <a:pt x="9321" y="1076"/>
                  <a:pt x="10180" y="1076"/>
                </a:cubicBezTo>
                <a:close/>
                <a:moveTo>
                  <a:pt x="3296" y="5325"/>
                </a:moveTo>
                <a:cubicBezTo>
                  <a:pt x="4127" y="5325"/>
                  <a:pt x="5071" y="5452"/>
                  <a:pt x="6102" y="5695"/>
                </a:cubicBezTo>
                <a:cubicBezTo>
                  <a:pt x="5902" y="6559"/>
                  <a:pt x="5776" y="7509"/>
                  <a:pt x="5690" y="8481"/>
                </a:cubicBezTo>
                <a:cubicBezTo>
                  <a:pt x="4889" y="9021"/>
                  <a:pt x="4169" y="9554"/>
                  <a:pt x="3539" y="10121"/>
                </a:cubicBezTo>
                <a:cubicBezTo>
                  <a:pt x="1621" y="8285"/>
                  <a:pt x="809" y="6644"/>
                  <a:pt x="1239" y="5942"/>
                </a:cubicBezTo>
                <a:cubicBezTo>
                  <a:pt x="1496" y="5537"/>
                  <a:pt x="2237" y="5325"/>
                  <a:pt x="3296" y="5325"/>
                </a:cubicBezTo>
                <a:close/>
                <a:moveTo>
                  <a:pt x="17194" y="5325"/>
                </a:moveTo>
                <a:cubicBezTo>
                  <a:pt x="18254" y="5325"/>
                  <a:pt x="19023" y="5564"/>
                  <a:pt x="19252" y="5942"/>
                </a:cubicBezTo>
                <a:cubicBezTo>
                  <a:pt x="19682" y="6644"/>
                  <a:pt x="18917" y="8285"/>
                  <a:pt x="16970" y="10121"/>
                </a:cubicBezTo>
                <a:cubicBezTo>
                  <a:pt x="16283" y="9527"/>
                  <a:pt x="15510" y="8942"/>
                  <a:pt x="14650" y="8375"/>
                </a:cubicBezTo>
                <a:cubicBezTo>
                  <a:pt x="14565" y="7458"/>
                  <a:pt x="14421" y="6567"/>
                  <a:pt x="14220" y="5731"/>
                </a:cubicBezTo>
                <a:cubicBezTo>
                  <a:pt x="15309" y="5461"/>
                  <a:pt x="16335" y="5325"/>
                  <a:pt x="17194" y="5325"/>
                </a:cubicBezTo>
                <a:close/>
                <a:moveTo>
                  <a:pt x="7224" y="5995"/>
                </a:moveTo>
                <a:cubicBezTo>
                  <a:pt x="7769" y="6157"/>
                  <a:pt x="8354" y="6379"/>
                  <a:pt x="8927" y="6595"/>
                </a:cubicBezTo>
                <a:cubicBezTo>
                  <a:pt x="8640" y="6730"/>
                  <a:pt x="8315" y="6891"/>
                  <a:pt x="8029" y="7053"/>
                </a:cubicBezTo>
                <a:cubicBezTo>
                  <a:pt x="7685" y="7269"/>
                  <a:pt x="7316" y="7490"/>
                  <a:pt x="6944" y="7705"/>
                </a:cubicBezTo>
                <a:cubicBezTo>
                  <a:pt x="7030" y="7112"/>
                  <a:pt x="7110" y="6535"/>
                  <a:pt x="7224" y="5995"/>
                </a:cubicBezTo>
                <a:close/>
                <a:moveTo>
                  <a:pt x="13135" y="6048"/>
                </a:moveTo>
                <a:cubicBezTo>
                  <a:pt x="13250" y="6534"/>
                  <a:pt x="13330" y="7042"/>
                  <a:pt x="13416" y="7582"/>
                </a:cubicBezTo>
                <a:cubicBezTo>
                  <a:pt x="13101" y="7393"/>
                  <a:pt x="12806" y="7242"/>
                  <a:pt x="12462" y="7053"/>
                </a:cubicBezTo>
                <a:cubicBezTo>
                  <a:pt x="12176" y="6918"/>
                  <a:pt x="11898" y="6757"/>
                  <a:pt x="11583" y="6595"/>
                </a:cubicBezTo>
                <a:cubicBezTo>
                  <a:pt x="12098" y="6379"/>
                  <a:pt x="12620" y="6210"/>
                  <a:pt x="13135" y="6048"/>
                </a:cubicBezTo>
                <a:close/>
                <a:moveTo>
                  <a:pt x="10255" y="7176"/>
                </a:moveTo>
                <a:cubicBezTo>
                  <a:pt x="10799" y="7419"/>
                  <a:pt x="11357" y="7691"/>
                  <a:pt x="11901" y="7988"/>
                </a:cubicBezTo>
                <a:cubicBezTo>
                  <a:pt x="12474" y="8312"/>
                  <a:pt x="13050" y="8651"/>
                  <a:pt x="13566" y="8975"/>
                </a:cubicBezTo>
                <a:cubicBezTo>
                  <a:pt x="13623" y="9569"/>
                  <a:pt x="13622" y="10161"/>
                  <a:pt x="13622" y="10809"/>
                </a:cubicBezTo>
                <a:cubicBezTo>
                  <a:pt x="13622" y="11484"/>
                  <a:pt x="13585" y="12128"/>
                  <a:pt x="13528" y="12748"/>
                </a:cubicBezTo>
                <a:cubicBezTo>
                  <a:pt x="13070" y="13045"/>
                  <a:pt x="12585" y="13315"/>
                  <a:pt x="12069" y="13612"/>
                </a:cubicBezTo>
                <a:cubicBezTo>
                  <a:pt x="11468" y="13936"/>
                  <a:pt x="10856" y="14224"/>
                  <a:pt x="10255" y="14494"/>
                </a:cubicBezTo>
                <a:cubicBezTo>
                  <a:pt x="9653" y="14224"/>
                  <a:pt x="9060" y="13936"/>
                  <a:pt x="8459" y="13612"/>
                </a:cubicBezTo>
                <a:cubicBezTo>
                  <a:pt x="7886" y="13288"/>
                  <a:pt x="7310" y="12967"/>
                  <a:pt x="6794" y="12643"/>
                </a:cubicBezTo>
                <a:cubicBezTo>
                  <a:pt x="6737" y="12049"/>
                  <a:pt x="6738" y="11457"/>
                  <a:pt x="6738" y="10809"/>
                </a:cubicBezTo>
                <a:cubicBezTo>
                  <a:pt x="6738" y="10215"/>
                  <a:pt x="6765" y="9648"/>
                  <a:pt x="6794" y="9081"/>
                </a:cubicBezTo>
                <a:cubicBezTo>
                  <a:pt x="7367" y="8703"/>
                  <a:pt x="7969" y="8339"/>
                  <a:pt x="8627" y="7988"/>
                </a:cubicBezTo>
                <a:cubicBezTo>
                  <a:pt x="9171" y="7691"/>
                  <a:pt x="9711" y="7419"/>
                  <a:pt x="10255" y="7176"/>
                </a:cubicBezTo>
                <a:close/>
                <a:moveTo>
                  <a:pt x="10180" y="9187"/>
                </a:moveTo>
                <a:cubicBezTo>
                  <a:pt x="9231" y="9187"/>
                  <a:pt x="8459" y="9914"/>
                  <a:pt x="8459" y="10809"/>
                </a:cubicBezTo>
                <a:cubicBezTo>
                  <a:pt x="8459" y="11703"/>
                  <a:pt x="9231" y="12431"/>
                  <a:pt x="10180" y="12431"/>
                </a:cubicBezTo>
                <a:cubicBezTo>
                  <a:pt x="11129" y="12431"/>
                  <a:pt x="11901" y="11703"/>
                  <a:pt x="11901" y="10809"/>
                </a:cubicBezTo>
                <a:cubicBezTo>
                  <a:pt x="11901" y="9914"/>
                  <a:pt x="11129" y="9187"/>
                  <a:pt x="10180" y="9187"/>
                </a:cubicBezTo>
                <a:close/>
                <a:moveTo>
                  <a:pt x="14725" y="9768"/>
                </a:moveTo>
                <a:cubicBezTo>
                  <a:pt x="15241" y="10146"/>
                  <a:pt x="15699" y="10501"/>
                  <a:pt x="16128" y="10879"/>
                </a:cubicBezTo>
                <a:cubicBezTo>
                  <a:pt x="15699" y="11230"/>
                  <a:pt x="15241" y="11604"/>
                  <a:pt x="14725" y="11955"/>
                </a:cubicBezTo>
                <a:cubicBezTo>
                  <a:pt x="14754" y="11577"/>
                  <a:pt x="14763" y="11204"/>
                  <a:pt x="14763" y="10826"/>
                </a:cubicBezTo>
                <a:cubicBezTo>
                  <a:pt x="14763" y="10448"/>
                  <a:pt x="14754" y="10092"/>
                  <a:pt x="14725" y="9768"/>
                </a:cubicBezTo>
                <a:close/>
                <a:moveTo>
                  <a:pt x="5616" y="9892"/>
                </a:moveTo>
                <a:cubicBezTo>
                  <a:pt x="5616" y="10189"/>
                  <a:pt x="5597" y="10485"/>
                  <a:pt x="5597" y="10809"/>
                </a:cubicBezTo>
                <a:cubicBezTo>
                  <a:pt x="5597" y="11160"/>
                  <a:pt x="5587" y="11508"/>
                  <a:pt x="5616" y="11831"/>
                </a:cubicBezTo>
                <a:cubicBezTo>
                  <a:pt x="5157" y="11508"/>
                  <a:pt x="4772" y="11186"/>
                  <a:pt x="4400" y="10862"/>
                </a:cubicBezTo>
                <a:cubicBezTo>
                  <a:pt x="4772" y="10538"/>
                  <a:pt x="5186" y="10216"/>
                  <a:pt x="5616" y="9892"/>
                </a:cubicBezTo>
                <a:close/>
                <a:moveTo>
                  <a:pt x="3558" y="11620"/>
                </a:moveTo>
                <a:cubicBezTo>
                  <a:pt x="4217" y="12160"/>
                  <a:pt x="4936" y="12685"/>
                  <a:pt x="5709" y="13224"/>
                </a:cubicBezTo>
                <a:cubicBezTo>
                  <a:pt x="5795" y="14169"/>
                  <a:pt x="5939" y="15103"/>
                  <a:pt x="6139" y="15940"/>
                </a:cubicBezTo>
                <a:cubicBezTo>
                  <a:pt x="5194" y="16183"/>
                  <a:pt x="4285" y="16275"/>
                  <a:pt x="3483" y="16275"/>
                </a:cubicBezTo>
                <a:cubicBezTo>
                  <a:pt x="2424" y="16275"/>
                  <a:pt x="1636" y="16036"/>
                  <a:pt x="1407" y="15658"/>
                </a:cubicBezTo>
                <a:cubicBezTo>
                  <a:pt x="977" y="14956"/>
                  <a:pt x="1725" y="13402"/>
                  <a:pt x="3558" y="11620"/>
                </a:cubicBezTo>
                <a:close/>
                <a:moveTo>
                  <a:pt x="16970" y="11620"/>
                </a:moveTo>
                <a:cubicBezTo>
                  <a:pt x="18803" y="13402"/>
                  <a:pt x="19551" y="14956"/>
                  <a:pt x="19121" y="15658"/>
                </a:cubicBezTo>
                <a:cubicBezTo>
                  <a:pt x="18863" y="16063"/>
                  <a:pt x="18104" y="16275"/>
                  <a:pt x="17045" y="16275"/>
                </a:cubicBezTo>
                <a:cubicBezTo>
                  <a:pt x="16214" y="16275"/>
                  <a:pt x="15241" y="16148"/>
                  <a:pt x="14239" y="15905"/>
                </a:cubicBezTo>
                <a:cubicBezTo>
                  <a:pt x="14411" y="15095"/>
                  <a:pt x="14564" y="14266"/>
                  <a:pt x="14650" y="13348"/>
                </a:cubicBezTo>
                <a:cubicBezTo>
                  <a:pt x="15510" y="12781"/>
                  <a:pt x="16283" y="12214"/>
                  <a:pt x="16970" y="11620"/>
                </a:cubicBezTo>
                <a:close/>
                <a:moveTo>
                  <a:pt x="6962" y="14018"/>
                </a:moveTo>
                <a:cubicBezTo>
                  <a:pt x="7277" y="14207"/>
                  <a:pt x="7573" y="14358"/>
                  <a:pt x="7916" y="14547"/>
                </a:cubicBezTo>
                <a:cubicBezTo>
                  <a:pt x="8232" y="14709"/>
                  <a:pt x="8583" y="14914"/>
                  <a:pt x="8927" y="15076"/>
                </a:cubicBezTo>
                <a:cubicBezTo>
                  <a:pt x="8354" y="15292"/>
                  <a:pt x="7806" y="15478"/>
                  <a:pt x="7262" y="15640"/>
                </a:cubicBezTo>
                <a:cubicBezTo>
                  <a:pt x="7147" y="15127"/>
                  <a:pt x="7048" y="14585"/>
                  <a:pt x="6962" y="14018"/>
                </a:cubicBezTo>
                <a:close/>
                <a:moveTo>
                  <a:pt x="13378" y="14124"/>
                </a:moveTo>
                <a:cubicBezTo>
                  <a:pt x="13293" y="14637"/>
                  <a:pt x="13221" y="15146"/>
                  <a:pt x="13135" y="15605"/>
                </a:cubicBezTo>
                <a:cubicBezTo>
                  <a:pt x="12648" y="15443"/>
                  <a:pt x="12117" y="15292"/>
                  <a:pt x="11601" y="15076"/>
                </a:cubicBezTo>
                <a:cubicBezTo>
                  <a:pt x="11945" y="14914"/>
                  <a:pt x="12305" y="14718"/>
                  <a:pt x="12649" y="14529"/>
                </a:cubicBezTo>
                <a:cubicBezTo>
                  <a:pt x="12907" y="14394"/>
                  <a:pt x="13149" y="14259"/>
                  <a:pt x="13378" y="14124"/>
                </a:cubicBezTo>
                <a:close/>
                <a:moveTo>
                  <a:pt x="10255" y="15693"/>
                </a:moveTo>
                <a:cubicBezTo>
                  <a:pt x="11142" y="16071"/>
                  <a:pt x="12006" y="16385"/>
                  <a:pt x="12836" y="16628"/>
                </a:cubicBezTo>
                <a:cubicBezTo>
                  <a:pt x="12120" y="19111"/>
                  <a:pt x="11039" y="20524"/>
                  <a:pt x="10180" y="20524"/>
                </a:cubicBezTo>
                <a:cubicBezTo>
                  <a:pt x="9321" y="20524"/>
                  <a:pt x="8240" y="19110"/>
                  <a:pt x="7524" y="16680"/>
                </a:cubicBezTo>
                <a:cubicBezTo>
                  <a:pt x="8411" y="16410"/>
                  <a:pt x="9310" y="16098"/>
                  <a:pt x="10255" y="15693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Freeform 39"/>
          <p:cNvSpPr/>
          <p:nvPr/>
        </p:nvSpPr>
        <p:spPr>
          <a:xfrm>
            <a:off x="2006572" y="996894"/>
            <a:ext cx="1047771" cy="14698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1" h="21439" extrusionOk="0">
                <a:moveTo>
                  <a:pt x="21590" y="7467"/>
                </a:moveTo>
                <a:cubicBezTo>
                  <a:pt x="21358" y="3180"/>
                  <a:pt x="16336" y="-161"/>
                  <a:pt x="10374" y="6"/>
                </a:cubicBezTo>
                <a:cubicBezTo>
                  <a:pt x="4738" y="164"/>
                  <a:pt x="219" y="3414"/>
                  <a:pt x="0" y="7467"/>
                </a:cubicBezTo>
                <a:cubicBezTo>
                  <a:pt x="-4" y="9013"/>
                  <a:pt x="648" y="10522"/>
                  <a:pt x="1869" y="11794"/>
                </a:cubicBezTo>
                <a:lnTo>
                  <a:pt x="10787" y="21439"/>
                </a:lnTo>
                <a:lnTo>
                  <a:pt x="19771" y="11771"/>
                </a:lnTo>
                <a:cubicBezTo>
                  <a:pt x="20962" y="10500"/>
                  <a:pt x="21596" y="9001"/>
                  <a:pt x="21590" y="7467"/>
                </a:cubicBezTo>
                <a:close/>
                <a:moveTo>
                  <a:pt x="10787" y="12832"/>
                </a:moveTo>
                <a:cubicBezTo>
                  <a:pt x="6667" y="12839"/>
                  <a:pt x="3320" y="10442"/>
                  <a:pt x="3311" y="7479"/>
                </a:cubicBezTo>
                <a:cubicBezTo>
                  <a:pt x="3302" y="4516"/>
                  <a:pt x="6635" y="2109"/>
                  <a:pt x="10754" y="2103"/>
                </a:cubicBezTo>
                <a:cubicBezTo>
                  <a:pt x="14874" y="2096"/>
                  <a:pt x="18221" y="4493"/>
                  <a:pt x="18230" y="7456"/>
                </a:cubicBezTo>
                <a:cubicBezTo>
                  <a:pt x="18230" y="7460"/>
                  <a:pt x="18230" y="7464"/>
                  <a:pt x="18230" y="7467"/>
                </a:cubicBezTo>
                <a:cubicBezTo>
                  <a:pt x="18230" y="10426"/>
                  <a:pt x="14900" y="12826"/>
                  <a:pt x="10787" y="12832"/>
                </a:cubicBez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7" name="Freeform 38"/>
          <p:cNvSpPr/>
          <p:nvPr/>
        </p:nvSpPr>
        <p:spPr>
          <a:xfrm>
            <a:off x="2147395" y="1134925"/>
            <a:ext cx="749026" cy="761059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2089255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8" name="TextBox 52"/>
          <p:cNvSpPr txBox="1"/>
          <p:nvPr/>
        </p:nvSpPr>
        <p:spPr>
          <a:xfrm>
            <a:off x="534287" y="1759525"/>
            <a:ext cx="1127211" cy="41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2006</a:t>
            </a:r>
            <a:endParaRPr dirty="0"/>
          </a:p>
        </p:txBody>
      </p:sp>
      <p:sp>
        <p:nvSpPr>
          <p:cNvPr id="39" name="TextBox 52"/>
          <p:cNvSpPr txBox="1"/>
          <p:nvPr/>
        </p:nvSpPr>
        <p:spPr>
          <a:xfrm>
            <a:off x="222905" y="1119446"/>
            <a:ext cx="174997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/>
              <a:t>התוכנית מתרחבת ל10 ערים חדשות </a:t>
            </a:r>
          </a:p>
        </p:txBody>
      </p:sp>
      <p:sp>
        <p:nvSpPr>
          <p:cNvPr id="40" name="Freeform 78"/>
          <p:cNvSpPr/>
          <p:nvPr/>
        </p:nvSpPr>
        <p:spPr>
          <a:xfrm>
            <a:off x="2318114" y="1252868"/>
            <a:ext cx="407588" cy="5198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34" h="21600" extrusionOk="0">
                <a:moveTo>
                  <a:pt x="16954" y="0"/>
                </a:moveTo>
                <a:cubicBezTo>
                  <a:pt x="16258" y="0"/>
                  <a:pt x="15672" y="459"/>
                  <a:pt x="15672" y="1025"/>
                </a:cubicBezTo>
                <a:cubicBezTo>
                  <a:pt x="15672" y="1590"/>
                  <a:pt x="16258" y="2570"/>
                  <a:pt x="16954" y="2570"/>
                </a:cubicBezTo>
                <a:cubicBezTo>
                  <a:pt x="17651" y="2570"/>
                  <a:pt x="18215" y="1590"/>
                  <a:pt x="18215" y="1025"/>
                </a:cubicBezTo>
                <a:cubicBezTo>
                  <a:pt x="18216" y="459"/>
                  <a:pt x="17651" y="0"/>
                  <a:pt x="16954" y="0"/>
                </a:cubicBezTo>
                <a:close/>
                <a:moveTo>
                  <a:pt x="13605" y="1445"/>
                </a:moveTo>
                <a:cubicBezTo>
                  <a:pt x="13288" y="1515"/>
                  <a:pt x="13014" y="1670"/>
                  <a:pt x="12840" y="1915"/>
                </a:cubicBezTo>
                <a:cubicBezTo>
                  <a:pt x="12492" y="2403"/>
                  <a:pt x="12714" y="3060"/>
                  <a:pt x="13315" y="3342"/>
                </a:cubicBezTo>
                <a:cubicBezTo>
                  <a:pt x="13917" y="3625"/>
                  <a:pt x="15241" y="3697"/>
                  <a:pt x="15590" y="3208"/>
                </a:cubicBezTo>
                <a:cubicBezTo>
                  <a:pt x="15938" y="2720"/>
                  <a:pt x="15178" y="1811"/>
                  <a:pt x="14576" y="1528"/>
                </a:cubicBezTo>
                <a:cubicBezTo>
                  <a:pt x="14276" y="1387"/>
                  <a:pt x="13921" y="1374"/>
                  <a:pt x="13605" y="1445"/>
                </a:cubicBezTo>
                <a:close/>
                <a:moveTo>
                  <a:pt x="20283" y="1445"/>
                </a:moveTo>
                <a:cubicBezTo>
                  <a:pt x="19967" y="1374"/>
                  <a:pt x="19612" y="1387"/>
                  <a:pt x="19311" y="1528"/>
                </a:cubicBezTo>
                <a:cubicBezTo>
                  <a:pt x="18710" y="1811"/>
                  <a:pt x="17950" y="2719"/>
                  <a:pt x="18298" y="3208"/>
                </a:cubicBezTo>
                <a:cubicBezTo>
                  <a:pt x="18646" y="3697"/>
                  <a:pt x="19992" y="3625"/>
                  <a:pt x="20593" y="3342"/>
                </a:cubicBezTo>
                <a:cubicBezTo>
                  <a:pt x="21195" y="3060"/>
                  <a:pt x="21417" y="2403"/>
                  <a:pt x="21069" y="1915"/>
                </a:cubicBezTo>
                <a:cubicBezTo>
                  <a:pt x="20895" y="1670"/>
                  <a:pt x="20600" y="1515"/>
                  <a:pt x="20283" y="1445"/>
                </a:cubicBezTo>
                <a:close/>
                <a:moveTo>
                  <a:pt x="4280" y="2049"/>
                </a:moveTo>
                <a:cubicBezTo>
                  <a:pt x="3583" y="2049"/>
                  <a:pt x="3019" y="2508"/>
                  <a:pt x="3019" y="3074"/>
                </a:cubicBezTo>
                <a:cubicBezTo>
                  <a:pt x="3018" y="3640"/>
                  <a:pt x="3583" y="4619"/>
                  <a:pt x="4280" y="4619"/>
                </a:cubicBezTo>
                <a:cubicBezTo>
                  <a:pt x="4976" y="4619"/>
                  <a:pt x="5541" y="3639"/>
                  <a:pt x="5541" y="3074"/>
                </a:cubicBezTo>
                <a:cubicBezTo>
                  <a:pt x="5541" y="2508"/>
                  <a:pt x="4976" y="2049"/>
                  <a:pt x="4280" y="2049"/>
                </a:cubicBezTo>
                <a:close/>
                <a:moveTo>
                  <a:pt x="16954" y="3074"/>
                </a:moveTo>
                <a:cubicBezTo>
                  <a:pt x="16430" y="3074"/>
                  <a:pt x="16003" y="3420"/>
                  <a:pt x="16003" y="3846"/>
                </a:cubicBezTo>
                <a:cubicBezTo>
                  <a:pt x="16003" y="4272"/>
                  <a:pt x="16430" y="4619"/>
                  <a:pt x="16954" y="4619"/>
                </a:cubicBezTo>
                <a:cubicBezTo>
                  <a:pt x="17479" y="4619"/>
                  <a:pt x="17905" y="4272"/>
                  <a:pt x="17905" y="3846"/>
                </a:cubicBezTo>
                <a:cubicBezTo>
                  <a:pt x="17905" y="3420"/>
                  <a:pt x="17479" y="3074"/>
                  <a:pt x="16954" y="3074"/>
                </a:cubicBezTo>
                <a:close/>
                <a:moveTo>
                  <a:pt x="951" y="3494"/>
                </a:moveTo>
                <a:cubicBezTo>
                  <a:pt x="634" y="3564"/>
                  <a:pt x="339" y="3736"/>
                  <a:pt x="165" y="3981"/>
                </a:cubicBezTo>
                <a:cubicBezTo>
                  <a:pt x="-183" y="4469"/>
                  <a:pt x="39" y="5109"/>
                  <a:pt x="641" y="5392"/>
                </a:cubicBezTo>
                <a:cubicBezTo>
                  <a:pt x="1242" y="5674"/>
                  <a:pt x="2567" y="5746"/>
                  <a:pt x="2915" y="5257"/>
                </a:cubicBezTo>
                <a:cubicBezTo>
                  <a:pt x="3263" y="4769"/>
                  <a:pt x="2503" y="3877"/>
                  <a:pt x="1902" y="3594"/>
                </a:cubicBezTo>
                <a:cubicBezTo>
                  <a:pt x="1601" y="3453"/>
                  <a:pt x="1267" y="3423"/>
                  <a:pt x="951" y="3494"/>
                </a:cubicBezTo>
                <a:close/>
                <a:moveTo>
                  <a:pt x="7629" y="3494"/>
                </a:moveTo>
                <a:cubicBezTo>
                  <a:pt x="7313" y="3423"/>
                  <a:pt x="6958" y="3453"/>
                  <a:pt x="6658" y="3594"/>
                </a:cubicBezTo>
                <a:cubicBezTo>
                  <a:pt x="6056" y="3877"/>
                  <a:pt x="5296" y="4769"/>
                  <a:pt x="5644" y="5257"/>
                </a:cubicBezTo>
                <a:cubicBezTo>
                  <a:pt x="5993" y="5746"/>
                  <a:pt x="7317" y="5675"/>
                  <a:pt x="7919" y="5392"/>
                </a:cubicBezTo>
                <a:cubicBezTo>
                  <a:pt x="8520" y="5109"/>
                  <a:pt x="8743" y="4469"/>
                  <a:pt x="8394" y="3981"/>
                </a:cubicBezTo>
                <a:cubicBezTo>
                  <a:pt x="8220" y="3736"/>
                  <a:pt x="7946" y="3564"/>
                  <a:pt x="7629" y="3494"/>
                </a:cubicBezTo>
                <a:close/>
                <a:moveTo>
                  <a:pt x="14535" y="4132"/>
                </a:moveTo>
                <a:cubicBezTo>
                  <a:pt x="14084" y="4125"/>
                  <a:pt x="13616" y="4226"/>
                  <a:pt x="13315" y="4367"/>
                </a:cubicBezTo>
                <a:cubicBezTo>
                  <a:pt x="12714" y="4650"/>
                  <a:pt x="12491" y="5289"/>
                  <a:pt x="12840" y="5778"/>
                </a:cubicBezTo>
                <a:cubicBezTo>
                  <a:pt x="13188" y="6267"/>
                  <a:pt x="13975" y="6447"/>
                  <a:pt x="14576" y="6164"/>
                </a:cubicBezTo>
                <a:cubicBezTo>
                  <a:pt x="15178" y="5881"/>
                  <a:pt x="15938" y="4990"/>
                  <a:pt x="15590" y="4501"/>
                </a:cubicBezTo>
                <a:cubicBezTo>
                  <a:pt x="15415" y="4257"/>
                  <a:pt x="14986" y="4138"/>
                  <a:pt x="14535" y="4132"/>
                </a:cubicBezTo>
                <a:close/>
                <a:moveTo>
                  <a:pt x="19353" y="4132"/>
                </a:moveTo>
                <a:cubicBezTo>
                  <a:pt x="18902" y="4138"/>
                  <a:pt x="18472" y="4257"/>
                  <a:pt x="18298" y="4501"/>
                </a:cubicBezTo>
                <a:cubicBezTo>
                  <a:pt x="17950" y="4990"/>
                  <a:pt x="18710" y="5881"/>
                  <a:pt x="19311" y="6164"/>
                </a:cubicBezTo>
                <a:cubicBezTo>
                  <a:pt x="19913" y="6447"/>
                  <a:pt x="20721" y="6267"/>
                  <a:pt x="21069" y="5778"/>
                </a:cubicBezTo>
                <a:cubicBezTo>
                  <a:pt x="21417" y="5289"/>
                  <a:pt x="21195" y="4650"/>
                  <a:pt x="20593" y="4367"/>
                </a:cubicBezTo>
                <a:cubicBezTo>
                  <a:pt x="20293" y="4226"/>
                  <a:pt x="19804" y="4125"/>
                  <a:pt x="19353" y="4132"/>
                </a:cubicBezTo>
                <a:close/>
                <a:moveTo>
                  <a:pt x="4280" y="5140"/>
                </a:moveTo>
                <a:cubicBezTo>
                  <a:pt x="3755" y="5140"/>
                  <a:pt x="3329" y="5486"/>
                  <a:pt x="3329" y="5912"/>
                </a:cubicBezTo>
                <a:cubicBezTo>
                  <a:pt x="3329" y="6338"/>
                  <a:pt x="3755" y="6685"/>
                  <a:pt x="4280" y="6685"/>
                </a:cubicBezTo>
                <a:cubicBezTo>
                  <a:pt x="4804" y="6685"/>
                  <a:pt x="5231" y="6338"/>
                  <a:pt x="5231" y="5912"/>
                </a:cubicBezTo>
                <a:cubicBezTo>
                  <a:pt x="5231" y="5486"/>
                  <a:pt x="4804" y="5140"/>
                  <a:pt x="4280" y="5140"/>
                </a:cubicBezTo>
                <a:close/>
                <a:moveTo>
                  <a:pt x="16954" y="5140"/>
                </a:moveTo>
                <a:cubicBezTo>
                  <a:pt x="16258" y="5140"/>
                  <a:pt x="15672" y="6119"/>
                  <a:pt x="15672" y="6685"/>
                </a:cubicBezTo>
                <a:cubicBezTo>
                  <a:pt x="15672" y="7251"/>
                  <a:pt x="16258" y="7710"/>
                  <a:pt x="16954" y="7710"/>
                </a:cubicBezTo>
                <a:cubicBezTo>
                  <a:pt x="17651" y="7710"/>
                  <a:pt x="18215" y="7251"/>
                  <a:pt x="18215" y="6685"/>
                </a:cubicBezTo>
                <a:cubicBezTo>
                  <a:pt x="18216" y="6119"/>
                  <a:pt x="17651" y="5140"/>
                  <a:pt x="16954" y="5140"/>
                </a:cubicBezTo>
                <a:close/>
                <a:moveTo>
                  <a:pt x="1881" y="6198"/>
                </a:moveTo>
                <a:cubicBezTo>
                  <a:pt x="1430" y="6191"/>
                  <a:pt x="941" y="6275"/>
                  <a:pt x="641" y="6416"/>
                </a:cubicBezTo>
                <a:cubicBezTo>
                  <a:pt x="39" y="6699"/>
                  <a:pt x="-183" y="7355"/>
                  <a:pt x="165" y="7844"/>
                </a:cubicBezTo>
                <a:cubicBezTo>
                  <a:pt x="513" y="8332"/>
                  <a:pt x="1301" y="8513"/>
                  <a:pt x="1902" y="8230"/>
                </a:cubicBezTo>
                <a:cubicBezTo>
                  <a:pt x="2503" y="7947"/>
                  <a:pt x="3263" y="7039"/>
                  <a:pt x="2915" y="6551"/>
                </a:cubicBezTo>
                <a:cubicBezTo>
                  <a:pt x="2741" y="6306"/>
                  <a:pt x="2332" y="6204"/>
                  <a:pt x="1881" y="6198"/>
                </a:cubicBezTo>
                <a:close/>
                <a:moveTo>
                  <a:pt x="6699" y="6198"/>
                </a:moveTo>
                <a:cubicBezTo>
                  <a:pt x="6248" y="6204"/>
                  <a:pt x="5818" y="6306"/>
                  <a:pt x="5644" y="6551"/>
                </a:cubicBezTo>
                <a:cubicBezTo>
                  <a:pt x="5296" y="7039"/>
                  <a:pt x="6056" y="7947"/>
                  <a:pt x="6658" y="8230"/>
                </a:cubicBezTo>
                <a:cubicBezTo>
                  <a:pt x="7259" y="8513"/>
                  <a:pt x="8046" y="8332"/>
                  <a:pt x="8394" y="7844"/>
                </a:cubicBezTo>
                <a:cubicBezTo>
                  <a:pt x="8742" y="7355"/>
                  <a:pt x="8520" y="6699"/>
                  <a:pt x="7919" y="6416"/>
                </a:cubicBezTo>
                <a:cubicBezTo>
                  <a:pt x="7618" y="6275"/>
                  <a:pt x="7150" y="6191"/>
                  <a:pt x="6699" y="6198"/>
                </a:cubicBezTo>
                <a:close/>
                <a:moveTo>
                  <a:pt x="14535" y="6450"/>
                </a:moveTo>
                <a:cubicBezTo>
                  <a:pt x="14373" y="6453"/>
                  <a:pt x="14212" y="6498"/>
                  <a:pt x="14101" y="6601"/>
                </a:cubicBezTo>
                <a:cubicBezTo>
                  <a:pt x="13278" y="7321"/>
                  <a:pt x="11492" y="9126"/>
                  <a:pt x="11144" y="11337"/>
                </a:cubicBezTo>
                <a:lnTo>
                  <a:pt x="9035" y="11337"/>
                </a:lnTo>
                <a:cubicBezTo>
                  <a:pt x="8782" y="10515"/>
                  <a:pt x="8368" y="10025"/>
                  <a:pt x="7133" y="8919"/>
                </a:cubicBezTo>
                <a:cubicBezTo>
                  <a:pt x="6911" y="8713"/>
                  <a:pt x="6497" y="8680"/>
                  <a:pt x="6244" y="8885"/>
                </a:cubicBezTo>
                <a:cubicBezTo>
                  <a:pt x="5991" y="9065"/>
                  <a:pt x="5970" y="9402"/>
                  <a:pt x="6223" y="9607"/>
                </a:cubicBezTo>
                <a:cubicBezTo>
                  <a:pt x="7173" y="10456"/>
                  <a:pt x="7543" y="10841"/>
                  <a:pt x="7733" y="11304"/>
                </a:cubicBezTo>
                <a:lnTo>
                  <a:pt x="5107" y="11304"/>
                </a:lnTo>
                <a:cubicBezTo>
                  <a:pt x="4410" y="11304"/>
                  <a:pt x="3846" y="11780"/>
                  <a:pt x="3846" y="12345"/>
                </a:cubicBezTo>
                <a:lnTo>
                  <a:pt x="3846" y="13370"/>
                </a:lnTo>
                <a:lnTo>
                  <a:pt x="18402" y="13370"/>
                </a:lnTo>
                <a:lnTo>
                  <a:pt x="18402" y="12345"/>
                </a:lnTo>
                <a:cubicBezTo>
                  <a:pt x="18370" y="11780"/>
                  <a:pt x="17795" y="11304"/>
                  <a:pt x="17099" y="11304"/>
                </a:cubicBezTo>
                <a:lnTo>
                  <a:pt x="12426" y="11304"/>
                </a:lnTo>
                <a:cubicBezTo>
                  <a:pt x="12679" y="9967"/>
                  <a:pt x="13618" y="8524"/>
                  <a:pt x="15011" y="7290"/>
                </a:cubicBezTo>
                <a:cubicBezTo>
                  <a:pt x="15232" y="7084"/>
                  <a:pt x="15243" y="6764"/>
                  <a:pt x="14990" y="6584"/>
                </a:cubicBezTo>
                <a:cubicBezTo>
                  <a:pt x="14863" y="6494"/>
                  <a:pt x="14697" y="6447"/>
                  <a:pt x="14535" y="6450"/>
                </a:cubicBezTo>
                <a:close/>
                <a:moveTo>
                  <a:pt x="4280" y="7189"/>
                </a:moveTo>
                <a:cubicBezTo>
                  <a:pt x="3583" y="7189"/>
                  <a:pt x="3019" y="8168"/>
                  <a:pt x="3019" y="8734"/>
                </a:cubicBezTo>
                <a:cubicBezTo>
                  <a:pt x="3018" y="9300"/>
                  <a:pt x="3583" y="9759"/>
                  <a:pt x="4280" y="9759"/>
                </a:cubicBezTo>
                <a:cubicBezTo>
                  <a:pt x="4976" y="9759"/>
                  <a:pt x="5541" y="9300"/>
                  <a:pt x="5541" y="8734"/>
                </a:cubicBezTo>
                <a:cubicBezTo>
                  <a:pt x="5541" y="8168"/>
                  <a:pt x="4976" y="7189"/>
                  <a:pt x="4280" y="7189"/>
                </a:cubicBezTo>
                <a:close/>
                <a:moveTo>
                  <a:pt x="5086" y="14394"/>
                </a:moveTo>
                <a:lnTo>
                  <a:pt x="6471" y="20743"/>
                </a:lnTo>
                <a:cubicBezTo>
                  <a:pt x="6566" y="21232"/>
                  <a:pt x="7111" y="21600"/>
                  <a:pt x="7712" y="21600"/>
                </a:cubicBezTo>
                <a:lnTo>
                  <a:pt x="14452" y="21600"/>
                </a:lnTo>
                <a:cubicBezTo>
                  <a:pt x="15054" y="21600"/>
                  <a:pt x="15577" y="21232"/>
                  <a:pt x="15672" y="20743"/>
                </a:cubicBezTo>
                <a:lnTo>
                  <a:pt x="17099" y="14394"/>
                </a:lnTo>
                <a:lnTo>
                  <a:pt x="5086" y="14394"/>
                </a:lnTo>
                <a:close/>
              </a:path>
            </a:pathLst>
          </a:custGeom>
          <a:gradFill>
            <a:gsLst>
              <a:gs pos="22846">
                <a:srgbClr val="4FACFE"/>
              </a:gs>
              <a:gs pos="63342">
                <a:srgbClr val="28CFFE"/>
              </a:gs>
              <a:gs pos="100000">
                <a:srgbClr val="00F2FE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1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42" name="תמונה 4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5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9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9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5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"/>
                            </p:stCondLst>
                            <p:childTnLst>
                              <p:par>
                                <p:cTn id="1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5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6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6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7" grpId="0" animBg="1" advAuto="0"/>
      <p:bldP spid="18" grpId="0" animBg="1" advAuto="0"/>
      <p:bldP spid="19" grpId="0" animBg="1" advAuto="0"/>
      <p:bldP spid="20" grpId="0" animBg="1" advAuto="0"/>
      <p:bldP spid="21" grpId="0" animBg="1" advAuto="0"/>
      <p:bldP spid="22" grpId="0" animBg="1" advAuto="0"/>
      <p:bldP spid="23" grpId="0" animBg="1" advAuto="0"/>
      <p:bldP spid="24" grpId="0" animBg="1" advAuto="0"/>
      <p:bldP spid="25" grpId="0" animBg="1" advAuto="0"/>
      <p:bldP spid="26" grpId="0" animBg="1" advAuto="0"/>
      <p:bldP spid="27" grpId="0" animBg="1" advAuto="0"/>
      <p:bldP spid="28" grpId="0" animBg="1" advAuto="0"/>
      <p:bldP spid="29" grpId="0" animBg="1" advAuto="0"/>
      <p:bldP spid="30" grpId="0" animBg="1" advAuto="0"/>
      <p:bldP spid="31" grpId="0" animBg="1" advAuto="0"/>
      <p:bldP spid="32" grpId="0" animBg="1" advAuto="0"/>
      <p:bldP spid="33" grpId="0" animBg="1" advAuto="0"/>
      <p:bldP spid="34" grpId="0" animBg="1" advAuto="0"/>
      <p:bldP spid="35" grpId="0" animBg="1" advAuto="0"/>
      <p:bldP spid="36" grpId="0" animBg="1" advAuto="0"/>
      <p:bldP spid="37" grpId="0" animBg="1" advAuto="0"/>
      <p:bldP spid="38" grpId="0" animBg="1" advAuto="0"/>
      <p:bldP spid="39" grpId="0" animBg="1" advAuto="0"/>
      <p:bldP spid="40" grpId="0" animBg="1" advAuto="0"/>
      <p:bldP spid="41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Oval 4"/>
          <p:cNvSpPr/>
          <p:nvPr/>
        </p:nvSpPr>
        <p:spPr>
          <a:xfrm rot="16200000">
            <a:off x="5042618" y="3620209"/>
            <a:ext cx="2348958" cy="234896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7730174"/>
          </a:gradFill>
          <a:ln w="6350">
            <a:solidFill>
              <a:srgbClr val="FFFFFF"/>
            </a:solidFill>
            <a:miter/>
          </a:ln>
          <a:effectLst>
            <a:outerShdw blurRad="419100" dist="466023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3" name="Freeform 5"/>
          <p:cNvSpPr/>
          <p:nvPr/>
        </p:nvSpPr>
        <p:spPr>
          <a:xfrm rot="94129">
            <a:off x="2796747" y="3574150"/>
            <a:ext cx="1519258" cy="140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19205" extrusionOk="0">
                <a:moveTo>
                  <a:pt x="1256" y="4802"/>
                </a:moveTo>
                <a:cubicBezTo>
                  <a:pt x="3841" y="210"/>
                  <a:pt x="9566" y="-1363"/>
                  <a:pt x="14044" y="1288"/>
                </a:cubicBezTo>
                <a:cubicBezTo>
                  <a:pt x="17402" y="3277"/>
                  <a:pt x="19104" y="7077"/>
                  <a:pt x="18655" y="10789"/>
                </a:cubicBezTo>
                <a:lnTo>
                  <a:pt x="18358" y="12135"/>
                </a:lnTo>
                <a:lnTo>
                  <a:pt x="20271" y="15517"/>
                </a:lnTo>
                <a:lnTo>
                  <a:pt x="16725" y="15517"/>
                </a:lnTo>
                <a:lnTo>
                  <a:pt x="16362" y="15981"/>
                </a:lnTo>
                <a:cubicBezTo>
                  <a:pt x="13474" y="19322"/>
                  <a:pt x="8600" y="20237"/>
                  <a:pt x="4683" y="17917"/>
                </a:cubicBezTo>
                <a:cubicBezTo>
                  <a:pt x="205" y="15266"/>
                  <a:pt x="-1329" y="9394"/>
                  <a:pt x="1256" y="4802"/>
                </a:cubicBezTo>
                <a:close/>
              </a:path>
            </a:pathLst>
          </a:custGeom>
          <a:gradFill>
            <a:gsLst>
              <a:gs pos="22846">
                <a:srgbClr val="FF3847"/>
              </a:gs>
              <a:gs pos="63342">
                <a:srgbClr val="FF7D25"/>
              </a:gs>
              <a:gs pos="100000">
                <a:srgbClr val="FFC2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14" name="Oval 9"/>
          <p:cNvSpPr/>
          <p:nvPr/>
        </p:nvSpPr>
        <p:spPr>
          <a:xfrm rot="14605332">
            <a:off x="3077364" y="3843603"/>
            <a:ext cx="849951" cy="84995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7846899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5" name="Arc 21"/>
          <p:cNvSpPr/>
          <p:nvPr/>
        </p:nvSpPr>
        <p:spPr>
          <a:xfrm flipH="1">
            <a:off x="4574625" y="3190277"/>
            <a:ext cx="3323684" cy="16618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0" y="9671"/>
                  <a:pt x="4835" y="0"/>
                  <a:pt x="10800" y="0"/>
                </a:cubicBezTo>
                <a:cubicBezTo>
                  <a:pt x="16765" y="0"/>
                  <a:pt x="21600" y="9671"/>
                  <a:pt x="21600" y="21600"/>
                </a:cubicBezTo>
              </a:path>
            </a:pathLst>
          </a:custGeom>
          <a:ln>
            <a:solidFill>
              <a:srgbClr val="535353"/>
            </a:solidFill>
            <a:miter lim="400000"/>
            <a:headEnd type="oval"/>
            <a:tailEnd type="oval"/>
          </a:ln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16" name="Group 22"/>
          <p:cNvGrpSpPr/>
          <p:nvPr/>
        </p:nvGrpSpPr>
        <p:grpSpPr>
          <a:xfrm rot="16200000">
            <a:off x="4435082" y="4663140"/>
            <a:ext cx="271327" cy="271327"/>
            <a:chOff x="0" y="0"/>
            <a:chExt cx="271326" cy="271326"/>
          </a:xfrm>
        </p:grpSpPr>
        <p:sp>
          <p:nvSpPr>
            <p:cNvPr id="17" name="Oval 23"/>
            <p:cNvSpPr/>
            <p:nvPr/>
          </p:nvSpPr>
          <p:spPr>
            <a:xfrm>
              <a:off x="-1" y="-1"/>
              <a:ext cx="271328" cy="27132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EB4F4D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18" name="Oval 24"/>
            <p:cNvSpPr/>
            <p:nvPr/>
          </p:nvSpPr>
          <p:spPr>
            <a:xfrm>
              <a:off x="60855" y="58122"/>
              <a:ext cx="151121" cy="151121"/>
            </a:xfrm>
            <a:prstGeom prst="ellipse">
              <a:avLst/>
            </a:prstGeom>
            <a:gradFill flip="none" rotWithShape="1">
              <a:gsLst>
                <a:gs pos="22846">
                  <a:srgbClr val="FF3847"/>
                </a:gs>
                <a:gs pos="63342">
                  <a:srgbClr val="FF7D25"/>
                </a:gs>
                <a:gs pos="100000">
                  <a:srgbClr val="FFC2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19" name="Freeform 25"/>
          <p:cNvSpPr/>
          <p:nvPr/>
        </p:nvSpPr>
        <p:spPr>
          <a:xfrm rot="1493723">
            <a:off x="3604693" y="2070845"/>
            <a:ext cx="1519258" cy="140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19205" extrusionOk="0">
                <a:moveTo>
                  <a:pt x="1256" y="4802"/>
                </a:moveTo>
                <a:cubicBezTo>
                  <a:pt x="3841" y="210"/>
                  <a:pt x="9566" y="-1363"/>
                  <a:pt x="14044" y="1288"/>
                </a:cubicBezTo>
                <a:cubicBezTo>
                  <a:pt x="17402" y="3277"/>
                  <a:pt x="19104" y="7077"/>
                  <a:pt x="18655" y="10789"/>
                </a:cubicBezTo>
                <a:lnTo>
                  <a:pt x="18358" y="12135"/>
                </a:lnTo>
                <a:lnTo>
                  <a:pt x="20271" y="15517"/>
                </a:lnTo>
                <a:lnTo>
                  <a:pt x="16725" y="15517"/>
                </a:lnTo>
                <a:lnTo>
                  <a:pt x="16362" y="15981"/>
                </a:lnTo>
                <a:cubicBezTo>
                  <a:pt x="13474" y="19322"/>
                  <a:pt x="8600" y="20237"/>
                  <a:pt x="4683" y="17917"/>
                </a:cubicBezTo>
                <a:cubicBezTo>
                  <a:pt x="205" y="15266"/>
                  <a:pt x="-1329" y="9394"/>
                  <a:pt x="1256" y="4802"/>
                </a:cubicBezTo>
                <a:close/>
              </a:path>
            </a:pathLst>
          </a:custGeom>
          <a:gradFill>
            <a:gsLst>
              <a:gs pos="1890">
                <a:srgbClr val="FF2A70"/>
              </a:gs>
              <a:gs pos="64135">
                <a:srgbClr val="E1359B"/>
              </a:gs>
              <a:gs pos="98899">
                <a:srgbClr val="C23FC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0" name="Oval 29"/>
          <p:cNvSpPr/>
          <p:nvPr/>
        </p:nvSpPr>
        <p:spPr>
          <a:xfrm rot="15020876">
            <a:off x="3881044" y="2318214"/>
            <a:ext cx="849951" cy="84995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7846899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1" name="Group 33"/>
          <p:cNvGrpSpPr/>
          <p:nvPr/>
        </p:nvGrpSpPr>
        <p:grpSpPr>
          <a:xfrm rot="16200000">
            <a:off x="4918223" y="3547379"/>
            <a:ext cx="271328" cy="271328"/>
            <a:chOff x="0" y="0"/>
            <a:chExt cx="271326" cy="271326"/>
          </a:xfrm>
        </p:grpSpPr>
        <p:sp>
          <p:nvSpPr>
            <p:cNvPr id="22" name="Oval 34"/>
            <p:cNvSpPr/>
            <p:nvPr/>
          </p:nvSpPr>
          <p:spPr>
            <a:xfrm>
              <a:off x="-1" y="-1"/>
              <a:ext cx="271328" cy="27132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CE4597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3" name="Oval 35"/>
            <p:cNvSpPr/>
            <p:nvPr/>
          </p:nvSpPr>
          <p:spPr>
            <a:xfrm>
              <a:off x="59481" y="58122"/>
              <a:ext cx="151121" cy="151121"/>
            </a:xfrm>
            <a:prstGeom prst="ellipse">
              <a:avLst/>
            </a:prstGeom>
            <a:gradFill flip="none" rotWithShape="1">
              <a:gsLst>
                <a:gs pos="1890">
                  <a:srgbClr val="FF2A70"/>
                </a:gs>
                <a:gs pos="64135">
                  <a:srgbClr val="E1359B"/>
                </a:gs>
                <a:gs pos="98899">
                  <a:srgbClr val="C23FC6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4" name="Freeform 36"/>
          <p:cNvSpPr/>
          <p:nvPr/>
        </p:nvSpPr>
        <p:spPr>
          <a:xfrm rot="6143353">
            <a:off x="7387572" y="2070846"/>
            <a:ext cx="1519255" cy="14034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19205" extrusionOk="0">
                <a:moveTo>
                  <a:pt x="1256" y="4802"/>
                </a:moveTo>
                <a:cubicBezTo>
                  <a:pt x="3841" y="210"/>
                  <a:pt x="9566" y="-1363"/>
                  <a:pt x="14044" y="1288"/>
                </a:cubicBezTo>
                <a:cubicBezTo>
                  <a:pt x="17402" y="3277"/>
                  <a:pt x="19104" y="7077"/>
                  <a:pt x="18655" y="10789"/>
                </a:cubicBezTo>
                <a:lnTo>
                  <a:pt x="18358" y="12135"/>
                </a:lnTo>
                <a:lnTo>
                  <a:pt x="20271" y="15517"/>
                </a:lnTo>
                <a:lnTo>
                  <a:pt x="16725" y="15517"/>
                </a:lnTo>
                <a:lnTo>
                  <a:pt x="16362" y="15981"/>
                </a:lnTo>
                <a:cubicBezTo>
                  <a:pt x="13474" y="19322"/>
                  <a:pt x="8600" y="20237"/>
                  <a:pt x="4683" y="17917"/>
                </a:cubicBezTo>
                <a:cubicBezTo>
                  <a:pt x="205" y="15266"/>
                  <a:pt x="-1329" y="9394"/>
                  <a:pt x="1256" y="4802"/>
                </a:cubicBezTo>
                <a:close/>
              </a:path>
            </a:pathLst>
          </a:custGeom>
          <a:gradFill>
            <a:gsLst>
              <a:gs pos="1890">
                <a:srgbClr val="3D8CF2"/>
              </a:gs>
              <a:gs pos="48412">
                <a:srgbClr val="1FA8CF"/>
              </a:gs>
              <a:gs pos="98899">
                <a:srgbClr val="00C4AC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25" name="Oval 40"/>
          <p:cNvSpPr/>
          <p:nvPr/>
        </p:nvSpPr>
        <p:spPr>
          <a:xfrm rot="20039462">
            <a:off x="7738407" y="2290386"/>
            <a:ext cx="849951" cy="84995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4081364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26" name="Group 44"/>
          <p:cNvGrpSpPr/>
          <p:nvPr/>
        </p:nvGrpSpPr>
        <p:grpSpPr>
          <a:xfrm rot="16200000">
            <a:off x="6100803" y="3035360"/>
            <a:ext cx="271328" cy="271327"/>
            <a:chOff x="0" y="0"/>
            <a:chExt cx="271326" cy="271326"/>
          </a:xfrm>
        </p:grpSpPr>
        <p:sp>
          <p:nvSpPr>
            <p:cNvPr id="27" name="Oval 45"/>
            <p:cNvSpPr/>
            <p:nvPr/>
          </p:nvSpPr>
          <p:spPr>
            <a:xfrm>
              <a:off x="-1" y="-1"/>
              <a:ext cx="271328" cy="27132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5B2CA4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28" name="Oval 46"/>
            <p:cNvSpPr/>
            <p:nvPr/>
          </p:nvSpPr>
          <p:spPr>
            <a:xfrm>
              <a:off x="60855" y="58122"/>
              <a:ext cx="151121" cy="151121"/>
            </a:xfrm>
            <a:prstGeom prst="ellipse">
              <a:avLst/>
            </a:prstGeom>
            <a:gradFill flip="none" rotWithShape="1">
              <a:gsLst>
                <a:gs pos="22846">
                  <a:srgbClr val="6428AA"/>
                </a:gs>
                <a:gs pos="63240">
                  <a:srgbClr val="863DC8"/>
                </a:gs>
                <a:gs pos="99804">
                  <a:srgbClr val="A852E6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29" name="Freeform 47"/>
          <p:cNvSpPr/>
          <p:nvPr/>
        </p:nvSpPr>
        <p:spPr>
          <a:xfrm rot="7284700">
            <a:off x="8206419" y="3574150"/>
            <a:ext cx="1519260" cy="140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19205" extrusionOk="0">
                <a:moveTo>
                  <a:pt x="1256" y="4802"/>
                </a:moveTo>
                <a:cubicBezTo>
                  <a:pt x="3841" y="210"/>
                  <a:pt x="9566" y="-1363"/>
                  <a:pt x="14044" y="1288"/>
                </a:cubicBezTo>
                <a:cubicBezTo>
                  <a:pt x="17402" y="3277"/>
                  <a:pt x="19104" y="7077"/>
                  <a:pt x="18655" y="10789"/>
                </a:cubicBezTo>
                <a:lnTo>
                  <a:pt x="18358" y="12135"/>
                </a:lnTo>
                <a:lnTo>
                  <a:pt x="20271" y="15517"/>
                </a:lnTo>
                <a:lnTo>
                  <a:pt x="16725" y="15517"/>
                </a:lnTo>
                <a:lnTo>
                  <a:pt x="16362" y="15981"/>
                </a:lnTo>
                <a:cubicBezTo>
                  <a:pt x="13474" y="19322"/>
                  <a:pt x="8600" y="20237"/>
                  <a:pt x="4683" y="17917"/>
                </a:cubicBezTo>
                <a:cubicBezTo>
                  <a:pt x="205" y="15266"/>
                  <a:pt x="-1329" y="9394"/>
                  <a:pt x="1256" y="4802"/>
                </a:cubicBezTo>
                <a:close/>
              </a:path>
            </a:pathLst>
          </a:custGeom>
          <a:gradFill>
            <a:gsLst>
              <a:gs pos="2419">
                <a:srgbClr val="0CB100"/>
              </a:gs>
              <a:gs pos="29316">
                <a:srgbClr val="85CE02"/>
              </a:gs>
              <a:gs pos="100000">
                <a:srgbClr val="FFEA03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Oval 51"/>
          <p:cNvSpPr/>
          <p:nvPr/>
        </p:nvSpPr>
        <p:spPr>
          <a:xfrm rot="17313340">
            <a:off x="8568257" y="3780732"/>
            <a:ext cx="849951" cy="84995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7846899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grpSp>
        <p:nvGrpSpPr>
          <p:cNvPr id="31" name="Group 55"/>
          <p:cNvGrpSpPr/>
          <p:nvPr/>
        </p:nvGrpSpPr>
        <p:grpSpPr>
          <a:xfrm rot="16200000">
            <a:off x="7229733" y="3487916"/>
            <a:ext cx="271328" cy="271328"/>
            <a:chOff x="0" y="0"/>
            <a:chExt cx="271326" cy="271326"/>
          </a:xfrm>
        </p:grpSpPr>
        <p:sp>
          <p:nvSpPr>
            <p:cNvPr id="32" name="Oval 56"/>
            <p:cNvSpPr/>
            <p:nvPr/>
          </p:nvSpPr>
          <p:spPr>
            <a:xfrm>
              <a:off x="-1" y="-1"/>
              <a:ext cx="271328" cy="27132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5095DE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33" name="Oval 57"/>
            <p:cNvSpPr/>
            <p:nvPr/>
          </p:nvSpPr>
          <p:spPr>
            <a:xfrm>
              <a:off x="56899" y="56145"/>
              <a:ext cx="151121" cy="151121"/>
            </a:xfrm>
            <a:prstGeom prst="ellipse">
              <a:avLst/>
            </a:prstGeom>
            <a:gradFill flip="none" rotWithShape="1">
              <a:gsLst>
                <a:gs pos="1890">
                  <a:srgbClr val="3D8CF2"/>
                </a:gs>
                <a:gs pos="48412">
                  <a:srgbClr val="1FA8CF"/>
                </a:gs>
                <a:gs pos="98899">
                  <a:srgbClr val="00C4AC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34" name="Graphic 60" descr="Graphic 60"/>
          <p:cNvPicPr>
            <a:picLocks noChangeAspect="1"/>
          </p:cNvPicPr>
          <p:nvPr/>
        </p:nvPicPr>
        <p:blipFill>
          <a:blip r:embed="rId3">
            <a:alphaModFix amt="54509"/>
            <a:extLst/>
          </a:blip>
          <a:stretch>
            <a:fillRect/>
          </a:stretch>
        </p:blipFill>
        <p:spPr>
          <a:xfrm>
            <a:off x="3988519" y="2425689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Graphic 70" descr="Graphic 70"/>
          <p:cNvPicPr>
            <a:picLocks noChangeAspect="1"/>
          </p:cNvPicPr>
          <p:nvPr/>
        </p:nvPicPr>
        <p:blipFill>
          <a:blip r:embed="rId4">
            <a:alphaModFix amt="54509"/>
            <a:extLst/>
          </a:blip>
          <a:stretch>
            <a:fillRect/>
          </a:stretch>
        </p:blipFill>
        <p:spPr>
          <a:xfrm>
            <a:off x="3160516" y="3953268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Graphic 86" descr="Graphic 86"/>
          <p:cNvPicPr>
            <a:picLocks noChangeAspect="1"/>
          </p:cNvPicPr>
          <p:nvPr/>
        </p:nvPicPr>
        <p:blipFill>
          <a:blip r:embed="rId5">
            <a:alphaModFix amt="54509"/>
            <a:extLst/>
          </a:blip>
          <a:stretch>
            <a:fillRect/>
          </a:stretch>
        </p:blipFill>
        <p:spPr>
          <a:xfrm>
            <a:off x="7851161" y="2420449"/>
            <a:ext cx="635001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TextBox 52"/>
          <p:cNvSpPr txBox="1"/>
          <p:nvPr/>
        </p:nvSpPr>
        <p:spPr>
          <a:xfrm>
            <a:off x="5367349" y="5350888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sp>
        <p:nvSpPr>
          <p:cNvPr id="39" name="TextBox 52"/>
          <p:cNvSpPr txBox="1"/>
          <p:nvPr/>
        </p:nvSpPr>
        <p:spPr>
          <a:xfrm>
            <a:off x="5361497" y="3603468"/>
            <a:ext cx="1711200" cy="1292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535353"/>
                </a:solidFill>
              </a:defRPr>
            </a:lvl1pPr>
          </a:lstStyle>
          <a:p>
            <a:pPr algn="ctr"/>
            <a:r>
              <a:rPr lang="he-IL" dirty="0" smtClean="0"/>
              <a:t>מערכת ניהול למידה אקטיבית </a:t>
            </a:r>
            <a:endParaRPr dirty="0"/>
          </a:p>
        </p:txBody>
      </p:sp>
      <p:grpSp>
        <p:nvGrpSpPr>
          <p:cNvPr id="41" name="Group 33"/>
          <p:cNvGrpSpPr/>
          <p:nvPr/>
        </p:nvGrpSpPr>
        <p:grpSpPr>
          <a:xfrm rot="16200000">
            <a:off x="7757291" y="4680969"/>
            <a:ext cx="271327" cy="271327"/>
            <a:chOff x="0" y="0"/>
            <a:chExt cx="271326" cy="271326"/>
          </a:xfrm>
        </p:grpSpPr>
        <p:sp>
          <p:nvSpPr>
            <p:cNvPr id="42" name="Oval 34"/>
            <p:cNvSpPr/>
            <p:nvPr/>
          </p:nvSpPr>
          <p:spPr>
            <a:xfrm>
              <a:off x="-1" y="-1"/>
              <a:ext cx="271328" cy="27132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73BE3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  <p:sp>
          <p:nvSpPr>
            <p:cNvPr id="43" name="Oval 35"/>
            <p:cNvSpPr/>
            <p:nvPr/>
          </p:nvSpPr>
          <p:spPr>
            <a:xfrm>
              <a:off x="59481" y="58122"/>
              <a:ext cx="151121" cy="151121"/>
            </a:xfrm>
            <a:prstGeom prst="ellipse">
              <a:avLst/>
            </a:prstGeom>
            <a:gradFill flip="none" rotWithShape="1">
              <a:gsLst>
                <a:gs pos="2419">
                  <a:srgbClr val="0CB100"/>
                </a:gs>
                <a:gs pos="29316">
                  <a:srgbClr val="85CE02"/>
                </a:gs>
                <a:gs pos="100000">
                  <a:srgbClr val="FFEA03"/>
                </a:gs>
              </a:gsLst>
              <a:lin ang="2089255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endParaRPr/>
            </a:p>
          </p:txBody>
        </p:sp>
      </p:grpSp>
      <p:sp>
        <p:nvSpPr>
          <p:cNvPr id="44" name="Freeform 25"/>
          <p:cNvSpPr/>
          <p:nvPr/>
        </p:nvSpPr>
        <p:spPr>
          <a:xfrm rot="3660875">
            <a:off x="5476838" y="1416104"/>
            <a:ext cx="1519258" cy="140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71" h="19205" extrusionOk="0">
                <a:moveTo>
                  <a:pt x="1256" y="4802"/>
                </a:moveTo>
                <a:cubicBezTo>
                  <a:pt x="3841" y="210"/>
                  <a:pt x="9566" y="-1363"/>
                  <a:pt x="14044" y="1288"/>
                </a:cubicBezTo>
                <a:cubicBezTo>
                  <a:pt x="17402" y="3277"/>
                  <a:pt x="19104" y="7077"/>
                  <a:pt x="18655" y="10789"/>
                </a:cubicBezTo>
                <a:lnTo>
                  <a:pt x="18358" y="12135"/>
                </a:lnTo>
                <a:lnTo>
                  <a:pt x="20271" y="15517"/>
                </a:lnTo>
                <a:lnTo>
                  <a:pt x="16725" y="15517"/>
                </a:lnTo>
                <a:lnTo>
                  <a:pt x="16362" y="15981"/>
                </a:lnTo>
                <a:cubicBezTo>
                  <a:pt x="13474" y="19322"/>
                  <a:pt x="8600" y="20237"/>
                  <a:pt x="4683" y="17917"/>
                </a:cubicBezTo>
                <a:cubicBezTo>
                  <a:pt x="205" y="15266"/>
                  <a:pt x="-1329" y="9394"/>
                  <a:pt x="1256" y="4802"/>
                </a:cubicBezTo>
                <a:close/>
              </a:path>
            </a:pathLst>
          </a:custGeom>
          <a:gradFill>
            <a:gsLst>
              <a:gs pos="22846">
                <a:srgbClr val="6428AA"/>
              </a:gs>
              <a:gs pos="63240">
                <a:srgbClr val="863DC8"/>
              </a:gs>
              <a:gs pos="99804">
                <a:srgbClr val="A852E6"/>
              </a:gs>
            </a:gsLst>
            <a:lin ang="2089255"/>
          </a:gra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45" name="Oval 29"/>
          <p:cNvSpPr/>
          <p:nvPr/>
        </p:nvSpPr>
        <p:spPr>
          <a:xfrm rot="17188030">
            <a:off x="5781722" y="1634755"/>
            <a:ext cx="849951" cy="849951"/>
          </a:xfrm>
          <a:prstGeom prst="ellipse">
            <a:avLst/>
          </a:prstGeom>
          <a:gradFill>
            <a:gsLst>
              <a:gs pos="22846">
                <a:srgbClr val="FFFFFF"/>
              </a:gs>
              <a:gs pos="63322">
                <a:srgbClr val="E6EAEB"/>
              </a:gs>
              <a:gs pos="99960">
                <a:srgbClr val="CDD5D8"/>
              </a:gs>
            </a:gsLst>
            <a:lin ang="7846899"/>
          </a:gradFill>
          <a:ln w="12700">
            <a:miter lim="400000"/>
          </a:ln>
          <a:effectLst>
            <a:outerShdw blurRad="152400" dist="90035" dir="2315233" rotWithShape="0">
              <a:srgbClr val="000000">
                <a:alpha val="38297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46" name="Graphic 52" descr="Graphic 52"/>
          <p:cNvPicPr>
            <a:picLocks noChangeAspect="1"/>
          </p:cNvPicPr>
          <p:nvPr/>
        </p:nvPicPr>
        <p:blipFill>
          <a:blip r:embed="rId6">
            <a:alphaModFix amt="54509"/>
            <a:extLst/>
          </a:blip>
          <a:stretch>
            <a:fillRect/>
          </a:stretch>
        </p:blipFill>
        <p:spPr>
          <a:xfrm>
            <a:off x="5890913" y="1742230"/>
            <a:ext cx="635001" cy="63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Graphic 4" descr="Graphic 4"/>
          <p:cNvPicPr>
            <a:picLocks noChangeAspect="1"/>
          </p:cNvPicPr>
          <p:nvPr/>
        </p:nvPicPr>
        <p:blipFill>
          <a:blip r:embed="rId7">
            <a:alphaModFix amt="54509"/>
            <a:extLst/>
          </a:blip>
          <a:stretch>
            <a:fillRect/>
          </a:stretch>
        </p:blipFill>
        <p:spPr>
          <a:xfrm>
            <a:off x="8684231" y="3875507"/>
            <a:ext cx="635001" cy="635001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extBox 52"/>
          <p:cNvSpPr txBox="1"/>
          <p:nvPr/>
        </p:nvSpPr>
        <p:spPr>
          <a:xfrm>
            <a:off x="629797" y="3985541"/>
            <a:ext cx="1998187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he-IL" dirty="0" smtClean="0"/>
              <a:t>מעקב אחרי איכות ההוראה והלמידה</a:t>
            </a:r>
            <a:endParaRPr dirty="0"/>
          </a:p>
        </p:txBody>
      </p:sp>
      <p:sp>
        <p:nvSpPr>
          <p:cNvPr id="52" name="TextBox 52"/>
          <p:cNvSpPr txBox="1"/>
          <p:nvPr/>
        </p:nvSpPr>
        <p:spPr>
          <a:xfrm>
            <a:off x="9605169" y="3464697"/>
            <a:ext cx="187070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he-IL" dirty="0" smtClean="0"/>
              <a:t>אפשרות ללמידה </a:t>
            </a:r>
          </a:p>
          <a:p>
            <a:r>
              <a:rPr lang="he-IL" dirty="0" smtClean="0"/>
              <a:t>במגוון גדול של תחומים ומפגש עם מומחים.</a:t>
            </a:r>
            <a:endParaRPr dirty="0"/>
          </a:p>
        </p:txBody>
      </p:sp>
      <p:sp>
        <p:nvSpPr>
          <p:cNvPr id="55" name="TextBox 52"/>
          <p:cNvSpPr txBox="1"/>
          <p:nvPr/>
        </p:nvSpPr>
        <p:spPr>
          <a:xfrm>
            <a:off x="8455111" y="1715050"/>
            <a:ext cx="2879479" cy="10618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he-IL" dirty="0" smtClean="0"/>
              <a:t>הלמידה מותאמת </a:t>
            </a:r>
            <a:r>
              <a:rPr lang="he-IL" dirty="0" err="1" smtClean="0"/>
              <a:t>לקצבים</a:t>
            </a:r>
            <a:r>
              <a:rPr lang="he-IL" dirty="0" smtClean="0"/>
              <a:t> שונים, תוך כדי חיזוק התכונות החיוביות.</a:t>
            </a:r>
            <a:endParaRPr dirty="0"/>
          </a:p>
        </p:txBody>
      </p:sp>
      <p:sp>
        <p:nvSpPr>
          <p:cNvPr id="58" name="TextBox 52"/>
          <p:cNvSpPr txBox="1"/>
          <p:nvPr/>
        </p:nvSpPr>
        <p:spPr>
          <a:xfrm>
            <a:off x="4364322" y="649281"/>
            <a:ext cx="3549374" cy="7386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he-IL" dirty="0" smtClean="0"/>
              <a:t>סידור של הקורסים לפי נושאים, רמות קושי, ומנחים.</a:t>
            </a:r>
            <a:endParaRPr dirty="0"/>
          </a:p>
        </p:txBody>
      </p:sp>
      <p:sp>
        <p:nvSpPr>
          <p:cNvPr id="61" name="TextBox 52"/>
          <p:cNvSpPr txBox="1"/>
          <p:nvPr/>
        </p:nvSpPr>
        <p:spPr>
          <a:xfrm>
            <a:off x="515019" y="1618138"/>
            <a:ext cx="3023816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100">
                <a:solidFill>
                  <a:srgbClr val="535353"/>
                </a:solidFill>
              </a:defRPr>
            </a:lvl1pPr>
          </a:lstStyle>
          <a:p>
            <a:r>
              <a:rPr lang="he-IL" dirty="0" smtClean="0"/>
              <a:t>ריבוי סוגי משתמשים: </a:t>
            </a:r>
            <a:r>
              <a:rPr lang="he-IL" dirty="0">
                <a:solidFill>
                  <a:schemeClr val="tx2">
                    <a:lumMod val="50000"/>
                  </a:schemeClr>
                </a:solidFill>
              </a:rPr>
              <a:t>מערכת שונה עבור מורים, תלמידים, הורים, מנהלים וכו'</a:t>
            </a:r>
          </a:p>
          <a:p>
            <a:endParaRPr dirty="0"/>
          </a:p>
        </p:txBody>
      </p:sp>
      <p:sp>
        <p:nvSpPr>
          <p:cNvPr id="62" name="TextBox 52"/>
          <p:cNvSpPr txBox="1"/>
          <p:nvPr/>
        </p:nvSpPr>
        <p:spPr>
          <a:xfrm>
            <a:off x="1428180" y="1289361"/>
            <a:ext cx="229638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>
                <a:solidFill>
                  <a:srgbClr val="535353"/>
                </a:solidFill>
              </a:defRPr>
            </a:lvl1pPr>
          </a:lstStyle>
          <a:p>
            <a:endParaRPr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2878781" y="16399"/>
            <a:ext cx="6761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יתרונות מערכת ניהול הלמידה </a:t>
            </a:r>
            <a:r>
              <a:rPr lang="he-IL" sz="2800" b="1" dirty="0" err="1" smtClean="0"/>
              <a:t>האקטבית</a:t>
            </a:r>
            <a:r>
              <a:rPr lang="he-IL" sz="2800" b="1" dirty="0" smtClean="0"/>
              <a:t> שלנו</a:t>
            </a:r>
            <a:endParaRPr lang="he-IL" sz="2800" b="1" dirty="0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40" y="4693080"/>
            <a:ext cx="1282915" cy="791328"/>
          </a:xfrm>
          <a:prstGeom prst="rect">
            <a:avLst/>
          </a:prstGeom>
        </p:spPr>
      </p:pic>
      <p:sp>
        <p:nvSpPr>
          <p:cNvPr id="51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53" name="תמונה 52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8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6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3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  <p:bldP spid="13" grpId="0" animBg="1" advAuto="0"/>
      <p:bldP spid="14" grpId="0" animBg="1" advAuto="0"/>
      <p:bldP spid="15" grpId="0" animBg="1" advAuto="0"/>
      <p:bldP spid="16" grpId="0" animBg="1" advAuto="0"/>
      <p:bldP spid="19" grpId="0" animBg="1" advAuto="0"/>
      <p:bldP spid="20" grpId="0" animBg="1" advAuto="0"/>
      <p:bldP spid="21" grpId="0" animBg="1" advAuto="0"/>
      <p:bldP spid="24" grpId="0" animBg="1" advAuto="0"/>
      <p:bldP spid="25" grpId="0" animBg="1" advAuto="0"/>
      <p:bldP spid="26" grpId="0" animBg="1" advAuto="0"/>
      <p:bldP spid="29" grpId="0" animBg="1" advAuto="0"/>
      <p:bldP spid="30" grpId="0" animBg="1" advAuto="0"/>
      <p:bldP spid="31" grpId="0" animBg="1" advAuto="0"/>
      <p:bldP spid="34" grpId="0" animBg="1" advAuto="0"/>
      <p:bldP spid="35" grpId="0" animBg="1" advAuto="0"/>
      <p:bldP spid="36" grpId="0" animBg="1" advAuto="0"/>
      <p:bldP spid="38" grpId="0" animBg="1" advAuto="0"/>
      <p:bldP spid="39" grpId="0" animBg="1" advAuto="0"/>
      <p:bldP spid="41" grpId="0" animBg="1" advAuto="0"/>
      <p:bldP spid="44" grpId="0" animBg="1" advAuto="0"/>
      <p:bldP spid="45" grpId="0" animBg="1" advAuto="0"/>
      <p:bldP spid="46" grpId="0" animBg="1" advAuto="0"/>
      <p:bldP spid="47" grpId="0" animBg="1" advAuto="0"/>
      <p:bldP spid="49" grpId="0" animBg="1" advAuto="0"/>
      <p:bldP spid="52" grpId="0" animBg="1" advAuto="0"/>
      <p:bldP spid="55" grpId="0" animBg="1" advAuto="0"/>
      <p:bldP spid="58" grpId="0" animBg="1" advAuto="0"/>
      <p:bldP spid="61" grpId="0" animBg="1" advAuto="0"/>
      <p:bldP spid="62" grpId="0" animBg="1" advAuto="0"/>
      <p:bldP spid="51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2976" y="287011"/>
            <a:ext cx="946673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b="1" dirty="0" smtClean="0"/>
              <a:t>בוא נראה כמה אתם מרוכזים</a:t>
            </a:r>
          </a:p>
          <a:p>
            <a:pPr algn="ctr"/>
            <a:r>
              <a:rPr lang="he-IL" sz="6000" b="1" dirty="0" smtClean="0"/>
              <a:t>באיזו שנה הוקמה רובוטיקס?</a:t>
            </a:r>
          </a:p>
        </p:txBody>
      </p:sp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3871" y="2870697"/>
            <a:ext cx="10184789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5400" b="1" dirty="0" smtClean="0"/>
              <a:t>א</a:t>
            </a:r>
            <a:r>
              <a:rPr lang="he-IL" sz="5400" b="1" dirty="0"/>
              <a:t>. </a:t>
            </a:r>
            <a:r>
              <a:rPr lang="he-IL" sz="5400" b="1" dirty="0" smtClean="0"/>
              <a:t>2003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he-IL" sz="5400" b="1" dirty="0" smtClean="0"/>
              <a:t>ב. 2005 </a:t>
            </a:r>
          </a:p>
          <a:p>
            <a:r>
              <a:rPr lang="he-IL" sz="5400" b="1" dirty="0" smtClean="0"/>
              <a:t>ג</a:t>
            </a:r>
            <a:r>
              <a:rPr lang="he-IL" sz="5400" b="1" dirty="0"/>
              <a:t>. 2009 </a:t>
            </a:r>
            <a:endParaRPr lang="he-IL" sz="5400" b="1" dirty="0" smtClean="0"/>
          </a:p>
        </p:txBody>
      </p:sp>
    </p:spTree>
    <p:extLst>
      <p:ext uri="{BB962C8B-B14F-4D97-AF65-F5344CB8AC3E}">
        <p14:creationId xmlns:p14="http://schemas.microsoft.com/office/powerpoint/2010/main" val="41635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9" y="977058"/>
            <a:ext cx="9863682" cy="5548321"/>
          </a:xfrm>
          <a:prstGeom prst="rect">
            <a:avLst/>
          </a:prstGeom>
        </p:spPr>
      </p:pic>
      <p:sp>
        <p:nvSpPr>
          <p:cNvPr id="12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  <p:sp>
        <p:nvSpPr>
          <p:cNvPr id="14" name="מלבן 13"/>
          <p:cNvSpPr/>
          <p:nvPr/>
        </p:nvSpPr>
        <p:spPr>
          <a:xfrm>
            <a:off x="3188802" y="269725"/>
            <a:ext cx="5814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b="1" dirty="0" smtClean="0"/>
              <a:t>מגוון הקורסים הקיימים </a:t>
            </a:r>
            <a:r>
              <a:rPr lang="he-IL" sz="2800" b="1" dirty="0" err="1" smtClean="0"/>
              <a:t>ברובוטיקס</a:t>
            </a:r>
            <a:r>
              <a:rPr lang="he-IL" sz="2800" b="1" dirty="0" smtClean="0"/>
              <a:t> כיום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356213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sp>
        <p:nvSpPr>
          <p:cNvPr id="12" name="כותרת 1"/>
          <p:cNvSpPr txBox="1">
            <a:spLocks/>
          </p:cNvSpPr>
          <p:nvPr/>
        </p:nvSpPr>
        <p:spPr>
          <a:xfrm>
            <a:off x="0" y="-370936"/>
            <a:ext cx="11461511" cy="235497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800" b="1" dirty="0" smtClean="0"/>
              <a:t>כננסים העומדים על כתפי ענקים</a:t>
            </a:r>
            <a:br>
              <a:rPr lang="he-IL" sz="4800" b="1" dirty="0" smtClean="0"/>
            </a:br>
            <a:r>
              <a:rPr lang="en-US" sz="4800" b="1" dirty="0" err="1" smtClean="0"/>
              <a:t>nanos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gigantum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humeris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insidentes</a:t>
            </a:r>
            <a:r>
              <a:rPr lang="he-IL" sz="4800" b="1" dirty="0" smtClean="0"/>
              <a:t> </a:t>
            </a:r>
            <a:r>
              <a:rPr lang="he-IL" sz="1800" dirty="0" smtClean="0"/>
              <a:t>(ברנרד </a:t>
            </a:r>
            <a:r>
              <a:rPr lang="he-IL" sz="1800" dirty="0" err="1" smtClean="0"/>
              <a:t>משרטר</a:t>
            </a:r>
            <a:r>
              <a:rPr lang="he-IL" sz="1800" dirty="0" smtClean="0"/>
              <a:t>)</a:t>
            </a:r>
            <a:endParaRPr lang="he-IL" sz="1800" b="1" u="sng" dirty="0"/>
          </a:p>
        </p:txBody>
      </p:sp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378011" y="2259433"/>
            <a:ext cx="7710199" cy="1671949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 smtClean="0"/>
              <a:t>היתרון שלנו הוא בבחירת הציוד הטוב ביותר, אנו היום נכיר את סביבת הפיתוח המובילה באנגליה, כרטיס </a:t>
            </a:r>
            <a:r>
              <a:rPr lang="he-IL" sz="3600" dirty="0" err="1" smtClean="0"/>
              <a:t>המיקרו:ביט</a:t>
            </a:r>
            <a:endParaRPr lang="he-IL" sz="3600" dirty="0" smtClean="0"/>
          </a:p>
          <a:p>
            <a:endParaRPr lang="he-IL" sz="3600" dirty="0"/>
          </a:p>
        </p:txBody>
      </p:sp>
      <p:sp>
        <p:nvSpPr>
          <p:cNvPr id="14" name="מלבן 13"/>
          <p:cNvSpPr/>
          <p:nvPr/>
        </p:nvSpPr>
        <p:spPr>
          <a:xfrm>
            <a:off x="4732421" y="1613102"/>
            <a:ext cx="6601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he-IL" sz="3600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148" y="2193289"/>
            <a:ext cx="3181704" cy="4100364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722" y="3655986"/>
            <a:ext cx="1326776" cy="1326776"/>
          </a:xfrm>
          <a:prstGeom prst="rect">
            <a:avLst/>
          </a:prstGeom>
        </p:spPr>
      </p:pic>
      <p:sp>
        <p:nvSpPr>
          <p:cNvPr id="16" name="מציין מיקום תוכן 2"/>
          <p:cNvSpPr txBox="1">
            <a:spLocks/>
          </p:cNvSpPr>
          <p:nvPr/>
        </p:nvSpPr>
        <p:spPr>
          <a:xfrm>
            <a:off x="378011" y="4779113"/>
            <a:ext cx="7710199" cy="16002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 smtClean="0"/>
              <a:t>הכרטיס המוביל בעולם, סביבת פיתוח מלאה בעלות של 25 דולר כולל מפעילים וחיישנים הניתנים לתכנות</a:t>
            </a:r>
          </a:p>
          <a:p>
            <a:endParaRPr lang="he-IL" sz="3600" dirty="0"/>
          </a:p>
        </p:txBody>
      </p:sp>
      <p:sp>
        <p:nvSpPr>
          <p:cNvPr id="17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8" name="תמונה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/>
          <p:cNvSpPr/>
          <p:nvPr/>
        </p:nvSpPr>
        <p:spPr>
          <a:xfrm>
            <a:off x="0" y="6654713"/>
            <a:ext cx="4068000" cy="203287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4062000" y="6654712"/>
            <a:ext cx="4068000" cy="203287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8124000" y="6654713"/>
            <a:ext cx="4068000" cy="203287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-6000" y="101645"/>
            <a:ext cx="108000" cy="185366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-6000" y="382003"/>
            <a:ext cx="108000" cy="185366"/>
          </a:xfrm>
          <a:prstGeom prst="rect">
            <a:avLst/>
          </a:prstGeom>
          <a:solidFill>
            <a:srgbClr val="344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-6000" y="662360"/>
            <a:ext cx="108000" cy="185366"/>
          </a:xfrm>
          <a:prstGeom prst="rect">
            <a:avLst/>
          </a:prstGeom>
          <a:solidFill>
            <a:srgbClr val="FF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0" y="101644"/>
            <a:ext cx="660911" cy="74608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15" y="847725"/>
            <a:ext cx="11019084" cy="1546538"/>
          </a:xfrm>
          <a:prstGeom prst="rect">
            <a:avLst/>
          </a:prstGeom>
        </p:spPr>
      </p:pic>
      <p:sp>
        <p:nvSpPr>
          <p:cNvPr id="13" name="מציין מיקום תוכן 2"/>
          <p:cNvSpPr txBox="1">
            <a:spLocks/>
          </p:cNvSpPr>
          <p:nvPr/>
        </p:nvSpPr>
        <p:spPr>
          <a:xfrm>
            <a:off x="1174542" y="2609057"/>
            <a:ext cx="10337957" cy="346901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3600" dirty="0" smtClean="0"/>
              <a:t>בתחום המייקרים קיימים </a:t>
            </a:r>
            <a:r>
              <a:rPr lang="he-IL" sz="3600" dirty="0" err="1" smtClean="0"/>
              <a:t>ברובוטיקס</a:t>
            </a:r>
            <a:r>
              <a:rPr lang="he-IL" sz="3600" dirty="0" smtClean="0"/>
              <a:t> מספר קורסים המבוססים על מיומנויות שונות, </a:t>
            </a:r>
            <a:r>
              <a:rPr lang="he-IL" sz="3600" dirty="0" err="1" smtClean="0"/>
              <a:t>ומיקרובקרים</a:t>
            </a:r>
            <a:r>
              <a:rPr lang="he-IL" sz="3600" dirty="0" smtClean="0"/>
              <a:t> שונים.</a:t>
            </a:r>
          </a:p>
          <a:p>
            <a:pPr algn="r"/>
            <a:r>
              <a:rPr lang="he-IL" sz="3600" dirty="0" smtClean="0"/>
              <a:t>מדוע צריכים </a:t>
            </a:r>
            <a:r>
              <a:rPr lang="he-IL" sz="3600" dirty="0" err="1" smtClean="0"/>
              <a:t>מיקרובקר</a:t>
            </a:r>
            <a:r>
              <a:rPr lang="he-IL" sz="3600" dirty="0" smtClean="0"/>
              <a:t> בתחום המייקרים?</a:t>
            </a:r>
          </a:p>
          <a:p>
            <a:pPr algn="r"/>
            <a:r>
              <a:rPr lang="he-IL" sz="3600" dirty="0" smtClean="0"/>
              <a:t>מדוע יש סוגים שונים של </a:t>
            </a:r>
            <a:r>
              <a:rPr lang="he-IL" sz="3600" dirty="0" err="1" smtClean="0"/>
              <a:t>מיקרובקרים</a:t>
            </a:r>
            <a:r>
              <a:rPr lang="he-IL" sz="3600" dirty="0" smtClean="0"/>
              <a:t>?</a:t>
            </a:r>
          </a:p>
          <a:p>
            <a:pPr algn="r"/>
            <a:r>
              <a:rPr lang="he-IL" sz="3600" dirty="0" smtClean="0"/>
              <a:t>מה הסוג של </a:t>
            </a:r>
            <a:r>
              <a:rPr lang="he-IL" sz="3600" dirty="0" err="1" smtClean="0"/>
              <a:t>המיקרובקר</a:t>
            </a:r>
            <a:r>
              <a:rPr lang="he-IL" sz="3600" dirty="0" smtClean="0"/>
              <a:t> שמתאים לכם ?</a:t>
            </a:r>
          </a:p>
          <a:p>
            <a:r>
              <a:rPr lang="he-IL" sz="3600" dirty="0" smtClean="0"/>
              <a:t>על כל השאלות הללו נענה בקורס הקרוב</a:t>
            </a:r>
          </a:p>
        </p:txBody>
      </p:sp>
      <p:sp>
        <p:nvSpPr>
          <p:cNvPr id="14" name="TextBox 52"/>
          <p:cNvSpPr txBox="1"/>
          <p:nvPr/>
        </p:nvSpPr>
        <p:spPr>
          <a:xfrm>
            <a:off x="10661415" y="644147"/>
            <a:ext cx="169949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E7200"/>
                </a:solidFill>
              </a:defRPr>
            </a:lvl1pPr>
          </a:lstStyle>
          <a:p>
            <a:pPr algn="ctr"/>
            <a:r>
              <a:rPr lang="en-US" sz="2800" b="1" dirty="0" smtClean="0"/>
              <a:t>A-LMS</a:t>
            </a:r>
            <a:endParaRPr sz="2800" b="1" dirty="0"/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706" y="-13661"/>
            <a:ext cx="1282915" cy="79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8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dvAuto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914</Words>
  <Application>Microsoft Office PowerPoint</Application>
  <PresentationFormat>מסך רחב</PresentationFormat>
  <Paragraphs>160</Paragraphs>
  <Slides>25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25</vt:i4>
      </vt:variant>
    </vt:vector>
  </HeadingPairs>
  <TitlesOfParts>
    <vt:vector size="32" baseType="lpstr">
      <vt:lpstr>Arial</vt:lpstr>
      <vt:lpstr>Avenir Next</vt:lpstr>
      <vt:lpstr>Calibri</vt:lpstr>
      <vt:lpstr>Calibri Light</vt:lpstr>
      <vt:lpstr>Impact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Yaron'S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rami hadad</dc:creator>
  <cp:lastModifiedBy>rami hadad</cp:lastModifiedBy>
  <cp:revision>51</cp:revision>
  <dcterms:created xsi:type="dcterms:W3CDTF">2019-08-17T23:34:32Z</dcterms:created>
  <dcterms:modified xsi:type="dcterms:W3CDTF">2019-08-27T05:36:52Z</dcterms:modified>
</cp:coreProperties>
</file>