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67B8-6A0C-45FE-AD0F-9B0D35D0B79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CDDF-374F-4693-964B-4A587B9C7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67B8-6A0C-45FE-AD0F-9B0D35D0B79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CDDF-374F-4693-964B-4A587B9C7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2020-10-17T11:58:20Z</dcterms:created>
  <dcterms:modified xsi:type="dcterms:W3CDTF">2020-10-17T11:58:20Z</dcterms:modified>
</cp:coreProperties>
</file>