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2A70-4F9C-4852-9F6D-9512F251169C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1325-2C21-4D92-814A-BB1F95931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0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42A70-4F9C-4852-9F6D-9512F251169C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81325-2C21-4D92-814A-BB1F95931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7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   ПРОЕКТ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23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8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65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8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5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2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3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0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4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7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69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Произвольный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ПРОЕКТ</dc:title>
  <dc:creator>admin</dc:creator>
  <cp:lastModifiedBy>admin</cp:lastModifiedBy>
  <cp:revision>1</cp:revision>
  <dcterms:created xsi:type="dcterms:W3CDTF">2020-10-17T12:00:06Z</dcterms:created>
  <dcterms:modified xsi:type="dcterms:W3CDTF">2020-10-17T12:00:06Z</dcterms:modified>
</cp:coreProperties>
</file>