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3DB6-74AB-4B37-BA46-3A13F6CD0880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0040-E4A6-433F-8A94-5AA7130C8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625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F3DB6-74AB-4B37-BA46-3A13F6CD0880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F0040-E4A6-433F-8A94-5AA7130C8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61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br>
              <a:rPr lang="ru-RU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«Где живут витамины»</a:t>
            </a:r>
            <a:br>
              <a:rPr lang="ru-RU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среднесрочный (2 недели), практико-ориентированный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97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31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u="sng" smtClean="0"/>
              <a:t>Время фруктового салата. «Кулинарное шоу»</a:t>
            </a:r>
            <a:endParaRPr lang="ru-RU" sz="2400" b="1" u="sng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77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09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89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0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endParaRPr lang="ru-RU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9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95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ПРОЕКТА: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u="sng" smtClean="0"/>
              <a:t>Ход проекта:</a:t>
            </a:r>
            <a:br>
              <a:rPr lang="ru-RU" sz="2400" b="1" u="sng" smtClean="0"/>
            </a:br>
            <a:r>
              <a:rPr lang="ru-RU" sz="2400" b="1" u="sng" smtClean="0"/>
              <a:t>1. Детская конференция на тему «Овощи и их признаки»</a:t>
            </a:r>
            <a:endParaRPr lang="ru-RU" sz="2400" b="1" u="sng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10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Рисование  </a:t>
            </a:r>
            <a:br>
              <a:rPr lang="ru-RU" sz="24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«Овощная корзина»</a:t>
            </a:r>
            <a:br>
              <a:rPr lang="ru-RU" sz="24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58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u="sng" smtClean="0"/>
              <a:t>3. Лепка «Мои любимые овощи»</a:t>
            </a:r>
            <a:endParaRPr lang="ru-RU" sz="2400" b="1" u="sng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35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64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/>
              <a:t>«Клуб веселых поварят» (готовим винегрет)</a:t>
            </a: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36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u="sng" smtClean="0"/>
              <a:t>Привлечение родителей к проекту:</a:t>
            </a:r>
            <a:br>
              <a:rPr lang="ru-RU" sz="2400" b="1" u="sng" smtClean="0"/>
            </a:br>
            <a:r>
              <a:rPr lang="ru-RU" sz="2400" b="1" u="sng" smtClean="0"/>
              <a:t>изготовление панно «Где живут витамины»</a:t>
            </a:r>
            <a:br>
              <a:rPr lang="ru-RU" sz="2400" b="1" u="sng" smtClean="0"/>
            </a:br>
            <a:endParaRPr lang="ru-RU" sz="2400" b="1" u="sng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6308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Экран (4:3)</PresentationFormat>
  <Paragraphs>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ПРОЕКТ  «Где живут витамины» среднесрочный (2 недели), практико-ориентированный</vt:lpstr>
      <vt:lpstr>Презентация PowerPoint</vt:lpstr>
      <vt:lpstr>ЭТАПЫ ПРОЕКТА:</vt:lpstr>
      <vt:lpstr>Ход проекта: 1. Детская конференция на тему «Овощи и их признаки»</vt:lpstr>
      <vt:lpstr>2. Рисование   «Овощная корзина» </vt:lpstr>
      <vt:lpstr>3. Лепка «Мои любимые овощи»</vt:lpstr>
      <vt:lpstr>Презентация PowerPoint</vt:lpstr>
      <vt:lpstr>«Клуб веселых поварят» (готовим винегрет)</vt:lpstr>
      <vt:lpstr>Привлечение родителей к проекту: изготовление панно «Где живут витамины» </vt:lpstr>
      <vt:lpstr>Презентация PowerPoint</vt:lpstr>
      <vt:lpstr>Время фруктового салата. «Кулинарное шоу»</vt:lpstr>
      <vt:lpstr>Презентация PowerPoint</vt:lpstr>
      <vt:lpstr>Презентация PowerPoint</vt:lpstr>
      <vt:lpstr>Выводы: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«Где живут витамины» среднесрочный (2 недели), практико-ориентированный</dc:title>
  <dc:creator>admin</dc:creator>
  <cp:lastModifiedBy>admin</cp:lastModifiedBy>
  <cp:revision>1</cp:revision>
  <dcterms:created xsi:type="dcterms:W3CDTF">2020-10-17T12:03:09Z</dcterms:created>
  <dcterms:modified xsi:type="dcterms:W3CDTF">2020-10-17T12:03:09Z</dcterms:modified>
</cp:coreProperties>
</file>