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0BCBD-03E1-4D93-91E3-4CEFC68BDC9A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B3FC1-8ADC-41B5-84C3-CA643EE301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38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0BCBD-03E1-4D93-91E3-4CEFC68BDC9A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B3FC1-8ADC-41B5-84C3-CA643EE301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997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smtClean="0">
                <a:solidFill>
                  <a:schemeClr val="tx1"/>
                </a:solidFill>
              </a:rPr>
              <a:t>ПРОЕКТ</a:t>
            </a:r>
            <a:br>
              <a:rPr lang="ru-RU" sz="5400" b="1" smtClean="0">
                <a:solidFill>
                  <a:schemeClr val="tx1"/>
                </a:solidFill>
              </a:rPr>
            </a:br>
            <a:r>
              <a:rPr lang="ru-RU" sz="5400" b="1" smtClean="0">
                <a:solidFill>
                  <a:schemeClr val="tx1"/>
                </a:solidFill>
              </a:rPr>
              <a:t>«</a:t>
            </a:r>
            <a:r>
              <a:rPr lang="ru-RU" smtClean="0">
                <a:solidFill>
                  <a:schemeClr val="tx1"/>
                </a:solidFill>
              </a:rPr>
              <a:t>Ледяная</a:t>
            </a:r>
            <a:r>
              <a:rPr lang="ru-RU" sz="5400" b="1" smtClean="0">
                <a:solidFill>
                  <a:schemeClr val="tx1"/>
                </a:solidFill>
              </a:rPr>
              <a:t> радуга»</a:t>
            </a:r>
            <a:br>
              <a:rPr lang="ru-RU" sz="5400" b="1" smtClean="0">
                <a:solidFill>
                  <a:schemeClr val="tx1"/>
                </a:solidFill>
              </a:rPr>
            </a:br>
            <a:r>
              <a:rPr lang="ru-RU" sz="2800" b="1" smtClean="0">
                <a:solidFill>
                  <a:schemeClr val="tx1"/>
                </a:solidFill>
              </a:rPr>
              <a:t>(познавательно-исследовательский,</a:t>
            </a:r>
            <a:br>
              <a:rPr lang="ru-RU" sz="2800" b="1" smtClean="0">
                <a:solidFill>
                  <a:schemeClr val="tx1"/>
                </a:solidFill>
              </a:rPr>
            </a:br>
            <a:r>
              <a:rPr lang="ru-RU" sz="2800" b="1" smtClean="0">
                <a:solidFill>
                  <a:schemeClr val="tx1"/>
                </a:solidFill>
              </a:rPr>
              <a:t>  </a:t>
            </a:r>
            <a:r>
              <a:rPr lang="ru-RU" sz="2800" smtClean="0">
                <a:solidFill>
                  <a:schemeClr val="tx1"/>
                </a:solidFill>
              </a:rPr>
              <a:t>краткосрочный)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964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51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chemeClr val="tx1"/>
                </a:solidFill>
              </a:rPr>
              <a:t>Актуальность темы</a:t>
            </a:r>
            <a:r>
              <a:rPr lang="ru-RU" smtClean="0"/>
              <a:t>: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847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51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017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268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562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916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949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4347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Экран (4:3)</PresentationFormat>
  <Paragraphs>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ПРОЕКТ «Ледяная радуга» (познавательно-исследовательский,   краткосрочный)</vt:lpstr>
      <vt:lpstr>Актуальность темы: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«Ледяная радуга» (познавательно-исследовательский,   краткосрочный)</dc:title>
  <dc:creator>admin</dc:creator>
  <cp:lastModifiedBy>admin</cp:lastModifiedBy>
  <cp:revision>1</cp:revision>
  <dcterms:created xsi:type="dcterms:W3CDTF">2020-10-17T12:03:35Z</dcterms:created>
  <dcterms:modified xsi:type="dcterms:W3CDTF">2020-10-17T12:03:35Z</dcterms:modified>
</cp:coreProperties>
</file>