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37DD-2169-4C89-8E2B-E0A43557FBEE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7ED5-96B4-49D2-90C6-05284E07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97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B37DD-2169-4C89-8E2B-E0A43557FBEE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77ED5-96B4-49D2-90C6-05284E078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3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chemeClr val="tx1"/>
                </a:solidFill>
              </a:rPr>
              <a:t>ПРОЕКТ</a:t>
            </a:r>
            <a:br>
              <a:rPr lang="ru-RU" sz="5400" b="1" smtClean="0">
                <a:solidFill>
                  <a:schemeClr val="tx1"/>
                </a:solidFill>
              </a:rPr>
            </a:br>
            <a:r>
              <a:rPr lang="ru-RU" sz="5400" b="1" smtClean="0">
                <a:solidFill>
                  <a:schemeClr val="tx1"/>
                </a:solidFill>
              </a:rPr>
              <a:t>«</a:t>
            </a:r>
            <a:r>
              <a:rPr lang="ru-RU" smtClean="0">
                <a:solidFill>
                  <a:schemeClr val="tx1"/>
                </a:solidFill>
              </a:rPr>
              <a:t>Морозные забавы</a:t>
            </a:r>
            <a:r>
              <a:rPr lang="ru-RU" sz="5400" b="1" smtClean="0">
                <a:solidFill>
                  <a:schemeClr val="tx1"/>
                </a:solidFill>
              </a:rPr>
              <a:t>»</a:t>
            </a:r>
            <a:br>
              <a:rPr lang="ru-RU" sz="5400" b="1" smtClean="0">
                <a:solidFill>
                  <a:schemeClr val="tx1"/>
                </a:solidFill>
              </a:rPr>
            </a:br>
            <a:r>
              <a:rPr lang="ru-RU" sz="2800" b="1" smtClean="0">
                <a:solidFill>
                  <a:schemeClr val="tx1"/>
                </a:solidFill>
              </a:rPr>
              <a:t>(познавательно-исследовательский,</a:t>
            </a:r>
            <a:br>
              <a:rPr lang="ru-RU" sz="2800" b="1" smtClean="0">
                <a:solidFill>
                  <a:schemeClr val="tx1"/>
                </a:solidFill>
              </a:rPr>
            </a:br>
            <a:r>
              <a:rPr lang="ru-RU" sz="2800" b="1" smtClean="0">
                <a:solidFill>
                  <a:schemeClr val="tx1"/>
                </a:solidFill>
              </a:rPr>
              <a:t>  </a:t>
            </a:r>
            <a:r>
              <a:rPr lang="ru-RU" sz="2800" smtClean="0">
                <a:solidFill>
                  <a:schemeClr val="tx1"/>
                </a:solidFill>
              </a:rPr>
              <a:t>краткосрочный)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84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1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tx1"/>
                </a:solidFill>
              </a:rPr>
              <a:t>Актуальность темы</a:t>
            </a:r>
            <a:r>
              <a:rPr lang="ru-RU" smtClean="0"/>
              <a:t>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66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6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13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73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86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71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61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312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ПРОЕКТ «Морозные забавы» (познавательно-исследовательский,   краткосрочный)</vt:lpstr>
      <vt:lpstr>Актуальность темы: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«Морозные забавы» (познавательно-исследовательский,   краткосрочный)</dc:title>
  <dc:creator>admin</dc:creator>
  <cp:lastModifiedBy>admin</cp:lastModifiedBy>
  <cp:revision>1</cp:revision>
  <dcterms:created xsi:type="dcterms:W3CDTF">2020-10-17T12:04:08Z</dcterms:created>
  <dcterms:modified xsi:type="dcterms:W3CDTF">2020-10-17T12:04:08Z</dcterms:modified>
</cp:coreProperties>
</file>