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3AD96-24EE-4496-A5F3-12CA0136093F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38B48-CC13-4357-A861-6817CF4C8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188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3AD96-24EE-4496-A5F3-12CA0136093F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38B48-CC13-4357-A861-6817CF4C8A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743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smtClean="0">
                <a:solidFill>
                  <a:srgbClr val="FF0000"/>
                </a:solidFill>
              </a:rPr>
              <a:t>ПРОЕКТ </a:t>
            </a:r>
            <a:r>
              <a:rPr lang="ru-RU" sz="5400" smtClean="0"/>
              <a:t/>
            </a:r>
            <a:br>
              <a:rPr lang="ru-RU" sz="5400" smtClean="0"/>
            </a:br>
            <a:r>
              <a:rPr lang="ru-RU" sz="5400" smtClean="0">
                <a:solidFill>
                  <a:srgbClr val="002060"/>
                </a:solidFill>
              </a:rPr>
              <a:t>«МукАсолька»</a:t>
            </a:r>
            <a:endParaRPr lang="ru-RU" sz="54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14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6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7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08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35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5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6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Выводы по проекту: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79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Актуальность темы: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6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55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7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Ход проекта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1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35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5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9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431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Экран (4:3)</PresentationFormat>
  <Paragraphs>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ПРОЕКТ  «МукАсолька»</vt:lpstr>
      <vt:lpstr>Актуальность темы:</vt:lpstr>
      <vt:lpstr>Презентация PowerPoint</vt:lpstr>
      <vt:lpstr>Презентация PowerPoint</vt:lpstr>
      <vt:lpstr>Ход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 по проекту: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«МукАсолька»</dc:title>
  <dc:creator>admin</dc:creator>
  <cp:lastModifiedBy>admin</cp:lastModifiedBy>
  <cp:revision>1</cp:revision>
  <dcterms:created xsi:type="dcterms:W3CDTF">2020-10-17T12:05:54Z</dcterms:created>
  <dcterms:modified xsi:type="dcterms:W3CDTF">2020-10-17T12:05:54Z</dcterms:modified>
</cp:coreProperties>
</file>