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D915-36EE-4DA9-9578-DF18C2D13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3263-16FF-4D5F-8748-EB828331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1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7D915-36EE-4DA9-9578-DF18C2D13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3263-16FF-4D5F-8748-EB828331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кухню детского сада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0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7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0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0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Детям о хлебе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3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17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Детям о хлебе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Экскурсия на кухню детского сада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2020-10-17T12:07:00Z</dcterms:created>
  <dcterms:modified xsi:type="dcterms:W3CDTF">2020-10-17T12:07:00Z</dcterms:modified>
</cp:coreProperties>
</file>