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2D11-E56F-47A6-8B86-6CDA4A8814EA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27283-5321-446D-BF2A-CA192CDD0A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76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72D11-E56F-47A6-8B86-6CDA4A8814EA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27283-5321-446D-BF2A-CA192CDD0A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111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923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374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923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12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761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043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18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712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580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5619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</cp:revision>
  <dcterms:created xsi:type="dcterms:W3CDTF">2020-10-17T12:06:18Z</dcterms:created>
  <dcterms:modified xsi:type="dcterms:W3CDTF">2020-10-17T12:06:18Z</dcterms:modified>
</cp:coreProperties>
</file>