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5027-0B91-4CFB-AFA7-C30AA0B7FFB8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76F62-FEFA-42CA-950B-FBBC330F6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1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5027-0B91-4CFB-AFA7-C30AA0B7FFB8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6F62-FEFA-42CA-950B-FBBC330F6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0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/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/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3100" b="1" smtClean="0">
                <a:solidFill>
                  <a:schemeClr val="tx1"/>
                </a:solidFill>
              </a:rPr>
              <a:t>Группа №2 «Пчёлки»</a:t>
            </a:r>
            <a:br>
              <a:rPr lang="ru-RU" sz="3100" b="1" smtClean="0">
                <a:solidFill>
                  <a:schemeClr val="tx1"/>
                </a:solidFill>
              </a:rPr>
            </a:br>
            <a:r>
              <a:rPr lang="ru-RU" sz="3100" b="1" smtClean="0">
                <a:solidFill>
                  <a:schemeClr val="tx1"/>
                </a:solidFill>
              </a:rPr>
              <a:t>детский сад №32 г. Выборга</a:t>
            </a:r>
            <a:endParaRPr lang="ru-RU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2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4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9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4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0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6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0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3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18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Группа №2 «Пчёлки» детский сад №32 г. Выборга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Группа №2 «Пчёлки» детский сад №32 г. Выборга</dc:title>
  <dc:creator>admin</dc:creator>
  <cp:lastModifiedBy>admin</cp:lastModifiedBy>
  <cp:revision>1</cp:revision>
  <dcterms:created xsi:type="dcterms:W3CDTF">2020-10-17T12:07:25Z</dcterms:created>
  <dcterms:modified xsi:type="dcterms:W3CDTF">2020-10-17T12:07:25Z</dcterms:modified>
</cp:coreProperties>
</file>