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6B48-34A7-4348-91B3-06D1BDBE2F14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53B1-C230-4E25-8B4C-24D4D8920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4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66B48-34A7-4348-91B3-06D1BDBE2F14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053B1-C230-4E25-8B4C-24D4D8920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7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/>
              <a:t>ПРОЕКТ</a:t>
            </a:r>
            <a:br>
              <a:rPr lang="ru-RU" sz="4800" b="1" smtClean="0"/>
            </a:br>
            <a:r>
              <a:rPr lang="ru-RU" sz="4800" b="1" smtClean="0"/>
              <a:t>«Полянка для букашек»</a:t>
            </a:r>
            <a:br>
              <a:rPr lang="ru-RU" sz="4800" b="1" smtClean="0"/>
            </a:br>
            <a:r>
              <a:rPr lang="ru-RU" sz="2000" b="1" smtClean="0"/>
              <a:t>краткосрочный (1 неделя)</a:t>
            </a:r>
            <a:br>
              <a:rPr lang="ru-RU" sz="2000" b="1" smtClean="0"/>
            </a:b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8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1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9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5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3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6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7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6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95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Произвольный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«Полянка для букашек» краткосрочный (1 неделя)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«Полянка для букашек» краткосрочный (1 неделя) </dc:title>
  <dc:creator>admin</dc:creator>
  <cp:lastModifiedBy>admin</cp:lastModifiedBy>
  <cp:revision>1</cp:revision>
  <dcterms:created xsi:type="dcterms:W3CDTF">2020-10-17T12:10:30Z</dcterms:created>
  <dcterms:modified xsi:type="dcterms:W3CDTF">2020-10-17T12:10:30Z</dcterms:modified>
</cp:coreProperties>
</file>