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28B5-214D-4BB5-809F-E5F702B1A13B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8C4E-D367-41A7-9590-DDE579AF7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5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28B5-214D-4BB5-809F-E5F702B1A13B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8C4E-D367-41A7-9590-DDE579AF72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cs typeface="FreesiaUPC" panose="020B0604020202020204" pitchFamily="34" charset="-34"/>
              </a:rPr>
              <a:t>ПРОЕКТ </a:t>
            </a:r>
            <a:br>
              <a:rPr lang="ru-RU" b="1" smtClean="0">
                <a:solidFill>
                  <a:schemeClr val="tx2"/>
                </a:solidFill>
                <a:cs typeface="FreesiaUPC" panose="020B0604020202020204" pitchFamily="34" charset="-34"/>
              </a:rPr>
            </a:br>
            <a:r>
              <a:rPr lang="ru-RU" b="1" smtClean="0">
                <a:solidFill>
                  <a:schemeClr val="tx2"/>
                </a:solidFill>
                <a:cs typeface="FreesiaUPC" panose="020B0604020202020204" pitchFamily="34" charset="-34"/>
              </a:rPr>
              <a:t>«Помощники Деда Мороза» </a:t>
            </a:r>
            <a:br>
              <a:rPr lang="ru-RU" b="1" smtClean="0">
                <a:solidFill>
                  <a:schemeClr val="tx2"/>
                </a:solidFill>
                <a:cs typeface="FreesiaUPC" panose="020B0604020202020204" pitchFamily="34" charset="-34"/>
              </a:rPr>
            </a:br>
            <a:endParaRPr lang="ru-RU" b="1" dirty="0">
              <a:solidFill>
                <a:schemeClr val="tx2"/>
              </a:solidFill>
              <a:cs typeface="FreesiaUPC" panose="020B0604020202020204" pitchFamily="34" charset="-34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 </a:t>
            </a:r>
            <a:r>
              <a:rPr lang="ru-RU" sz="2400" b="1" smtClean="0"/>
              <a:t>Проект творческий, практико -   ориентированный,               среднесрочный </a:t>
            </a:r>
            <a:br>
              <a:rPr lang="ru-RU" sz="2400" b="1" smtClean="0"/>
            </a:br>
            <a:r>
              <a:rPr lang="ru-RU" sz="2400" b="1" smtClean="0"/>
              <a:t>Срок реализации проекта: 3 недели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Участники проекта: дети, родители, воспитатели    средней  группы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2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1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2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«Помощники Деда Мороза»  </vt:lpstr>
      <vt:lpstr>            Проект творческий, практико -   ориентированный,               среднесрочный  Срок реализации проекта: 3 недели Участники проекта: дети, родители, воспитатели    средней  группы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«Помощники Деда Мороза»  </dc:title>
  <dc:creator>admin</dc:creator>
  <cp:lastModifiedBy>admin</cp:lastModifiedBy>
  <cp:revision>1</cp:revision>
  <dcterms:created xsi:type="dcterms:W3CDTF">2020-10-17T12:11:18Z</dcterms:created>
  <dcterms:modified xsi:type="dcterms:W3CDTF">2020-10-17T12:11:18Z</dcterms:modified>
</cp:coreProperties>
</file>