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8A48-80AA-4707-88E0-AE37130B9FEE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AEE8-7A0E-47DC-8BAA-F4373B636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1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8A48-80AA-4707-88E0-AE37130B9FEE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AEE8-7A0E-47DC-8BAA-F4373B636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1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ПРОЕКТ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FF0000"/>
                </a:solidFill>
              </a:rPr>
              <a:t>«РАЗНОЦВЕТНЫЕ </a:t>
            </a:r>
            <a:r>
              <a:rPr lang="ru-RU" b="1" smtClean="0">
                <a:solidFill>
                  <a:srgbClr val="002060"/>
                </a:solidFill>
              </a:rPr>
              <a:t>КРУПИНКИ»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sz="2700" b="1" smtClean="0">
                <a:solidFill>
                  <a:schemeClr val="accent2">
                    <a:lumMod val="50000"/>
                  </a:schemeClr>
                </a:solidFill>
              </a:rPr>
              <a:t>среднесрочный (3 недели), творческий, экспериментально- исследовательский</a:t>
            </a:r>
            <a:endParaRPr lang="ru-RU" sz="2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6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5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7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u="sng" smtClean="0"/>
              <a:t>Результаты проекта:</a:t>
            </a:r>
            <a:endParaRPr lang="ru-RU" sz="3200" b="1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u="sng" smtClean="0"/>
              <a:t>Актуальность:</a:t>
            </a:r>
            <a:endParaRPr lang="ru-RU" sz="3600" b="1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u="sng" smtClean="0"/>
              <a:t>Цель:</a:t>
            </a:r>
            <a:r>
              <a:rPr lang="ru-RU" sz="3600" b="1" smtClean="0"/>
              <a:t> </a:t>
            </a: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Удовлетворить потребности детей к действиям с природным материалом – к экспериментированию с песком.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u="sng" smtClean="0"/>
              <a:t>Ход проекта:</a:t>
            </a:r>
            <a:endParaRPr lang="ru-RU" sz="3200" b="1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2. Чтобы активизировать познавательную и творческую активность детей, воспитателями группы было предложено добавить во влажный песок гуашь и просушить полученный материал на солнышке</a:t>
            </a:r>
            <a:r>
              <a:rPr lang="ru-RU" sz="2800" smtClean="0"/>
              <a:t>.  </a:t>
            </a:r>
            <a:br>
              <a:rPr lang="ru-RU" sz="2800" smtClean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5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/>
              <a:t>Настало время познакомить детей с новым для них способом рисования цветным песком, с использованием прочего природного материала и клея ПВА. 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5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89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«РАЗНОЦВЕТНЫЕ КРУПИНКИ» среднесрочный (3 недели), творческий, экспериментально- исследовательский</vt:lpstr>
      <vt:lpstr>Актуальность:</vt:lpstr>
      <vt:lpstr>Цель:  Удовлетворить потребности детей к действиям с природным материалом – к экспериментированию с песком.</vt:lpstr>
      <vt:lpstr>Ход проекта:</vt:lpstr>
      <vt:lpstr> 2. Чтобы активизировать познавательную и творческую активность детей, воспитателями группы было предложено добавить во влажный песок гуашь и просушить полученный материал на солнышке.   </vt:lpstr>
      <vt:lpstr>Настало время познакомить детей с новым для них способом рисования цветным песком, с использованием прочего природного материала и клея ПВА.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«РАЗНОЦВЕТНЫЕ КРУПИНКИ» среднесрочный (3 недели), творческий, экспериментально- исследовательский</dc:title>
  <dc:creator>admin</dc:creator>
  <cp:lastModifiedBy>admin</cp:lastModifiedBy>
  <cp:revision>1</cp:revision>
  <dcterms:created xsi:type="dcterms:W3CDTF">2020-10-17T12:11:39Z</dcterms:created>
  <dcterms:modified xsi:type="dcterms:W3CDTF">2020-10-17T12:11:39Z</dcterms:modified>
</cp:coreProperties>
</file>