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04B38-1D6F-411B-9573-F61910248103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D90AF-84F4-4B5C-963A-903DBF310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1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04B38-1D6F-411B-9573-F61910248103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90AF-84F4-4B5C-963A-903DBF310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18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   ПРОЕКТ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3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1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64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7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4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0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9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2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0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9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3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6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17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Произвольный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ПРОЕКТ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ПРОЕКТ</dc:title>
  <dc:creator>admin</dc:creator>
  <cp:lastModifiedBy>admin</cp:lastModifiedBy>
  <cp:revision>1</cp:revision>
  <dcterms:created xsi:type="dcterms:W3CDTF">2020-10-17T12:12:17Z</dcterms:created>
  <dcterms:modified xsi:type="dcterms:W3CDTF">2020-10-17T12:12:17Z</dcterms:modified>
</cp:coreProperties>
</file>