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82DB-9DFE-4B3A-A549-336BF1B8EE68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75FF-7239-4CA0-9C19-C2AA84483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04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D82DB-9DFE-4B3A-A549-336BF1B8EE68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475FF-7239-4CA0-9C19-C2AA84483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00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50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29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59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74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83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55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54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66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39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29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18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97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14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2020-10-17T12:12:43Z</dcterms:created>
  <dcterms:modified xsi:type="dcterms:W3CDTF">2020-10-17T12:12:43Z</dcterms:modified>
</cp:coreProperties>
</file>