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BC67-F38B-4FE3-8A13-6648B438877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3763-1690-40E0-A2CB-25AA531D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BC67-F38B-4FE3-8A13-6648B4388770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3763-1690-40E0-A2CB-25AA531D6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0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6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5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5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9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0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8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5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6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2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6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2020-10-17T12:13:03Z</dcterms:created>
  <dcterms:modified xsi:type="dcterms:W3CDTF">2020-10-17T12:13:03Z</dcterms:modified>
</cp:coreProperties>
</file>