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7B3C-D421-458E-B587-FBA6DBF613EE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F021-DDB6-4544-972A-45BDB6C2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0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B7B3C-D421-458E-B587-FBA6DBF613EE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F021-DDB6-4544-972A-45BDB6C2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2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фонематического слуха у детей дошкольного возраста посредством  ИКТ»</a:t>
            </a:r>
            <a:b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Смольянинова О.Н.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6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18888"/>
      </p:ext>
    </p:extLst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0762"/>
      </p:ext>
    </p:extLst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99010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9600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98997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9776"/>
      </p:ext>
    </p:extLst>
  </p:cSld>
  <p:clrMapOvr>
    <a:masterClrMapping/>
  </p:clrMapOvr>
  <p:transition spd="med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3619"/>
      </p:ext>
    </p:extLst>
  </p:cSld>
  <p:clrMapOvr>
    <a:masterClrMapping/>
  </p:clrMapOvr>
  <p:transition spd="med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28167"/>
      </p:ext>
    </p:extLst>
  </p:cSld>
  <p:clrMapOvr>
    <a:masterClrMapping/>
  </p:clrMapOvr>
  <p:transition spd="med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1451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5078"/>
      </p:ext>
    </p:extLst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Фонематические процессы:</a:t>
            </a:r>
            <a:b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восприятие, слух, синтез, анализ</a:t>
            </a: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в формировании фонематического слуха младших дошкольников</a:t>
            </a:r>
            <a:endParaRPr lang="ru-RU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 при использовании ИКТ!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0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фонематический слух?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3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0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фонематического восприятия  и развитие навыков звукового анализа способствует успешному обучению чтения и письма</a:t>
            </a:r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ИКТ?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использовать ИКТ?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2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формирование фонематического слуха дошкольников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7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«Развитие фонематического слуха у детей дошкольного возраста посредством  ИКТ»  Подготовила: Воспитатель Смольянинова О.Н.</vt:lpstr>
      <vt:lpstr>Фонематические процессы: восприятие, слух, синтез, анализ. </vt:lpstr>
      <vt:lpstr>Что такое фонематический слух?</vt:lpstr>
      <vt:lpstr>Презентация PowerPoint</vt:lpstr>
      <vt:lpstr>Презентация PowerPoint</vt:lpstr>
      <vt:lpstr> Сформированность фонематического восприятия  и развитие навыков звукового анализа способствует успешному обучению чтения и письма. </vt:lpstr>
      <vt:lpstr>Что такое ИКТ?</vt:lpstr>
      <vt:lpstr>Зачем использовать ИКТ?</vt:lpstr>
      <vt:lpstr>Игры на формирование фонематического слуха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ИКТ в формировании фонематического слуха младших дошкольников</vt:lpstr>
      <vt:lpstr>Здоровьесберегающие технологии при использовании ИКТ!</vt:lpstr>
      <vt:lpstr>Практикум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фонематического слуха у детей дошкольного возраста посредством  ИКТ»  Подготовила: Воспитатель Смольянинова О.Н.</dc:title>
  <dc:creator>admin</dc:creator>
  <cp:lastModifiedBy>admin</cp:lastModifiedBy>
  <cp:revision>1</cp:revision>
  <dcterms:created xsi:type="dcterms:W3CDTF">2020-10-21T00:48:37Z</dcterms:created>
  <dcterms:modified xsi:type="dcterms:W3CDTF">2020-10-21T00:48:37Z</dcterms:modified>
</cp:coreProperties>
</file>